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301" r:id="rId3"/>
    <p:sldId id="291" r:id="rId4"/>
    <p:sldId id="295" r:id="rId5"/>
    <p:sldId id="305" r:id="rId6"/>
    <p:sldId id="306" r:id="rId7"/>
    <p:sldId id="324" r:id="rId8"/>
    <p:sldId id="294" r:id="rId9"/>
    <p:sldId id="325" r:id="rId10"/>
    <p:sldId id="312" r:id="rId11"/>
    <p:sldId id="292" r:id="rId12"/>
    <p:sldId id="319" r:id="rId13"/>
    <p:sldId id="329" r:id="rId14"/>
    <p:sldId id="330" r:id="rId15"/>
    <p:sldId id="344" r:id="rId16"/>
    <p:sldId id="331" r:id="rId17"/>
    <p:sldId id="332" r:id="rId18"/>
    <p:sldId id="341" r:id="rId19"/>
    <p:sldId id="340" r:id="rId20"/>
    <p:sldId id="335" r:id="rId21"/>
    <p:sldId id="337" r:id="rId22"/>
    <p:sldId id="338" r:id="rId23"/>
    <p:sldId id="339" r:id="rId24"/>
    <p:sldId id="333" r:id="rId25"/>
    <p:sldId id="308" r:id="rId26"/>
    <p:sldId id="309" r:id="rId27"/>
    <p:sldId id="342" r:id="rId28"/>
    <p:sldId id="345" r:id="rId29"/>
    <p:sldId id="343" r:id="rId30"/>
    <p:sldId id="346" r:id="rId31"/>
    <p:sldId id="326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F9F3F"/>
    <a:srgbClr val="92BE7C"/>
    <a:srgbClr val="A9D18E"/>
    <a:srgbClr val="ACCA9E"/>
    <a:srgbClr val="659C3F"/>
    <a:srgbClr val="7AB556"/>
    <a:srgbClr val="4F9F40"/>
    <a:srgbClr val="31B061"/>
    <a:srgbClr val="88D0CD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07" autoAdjust="0"/>
    <p:restoredTop sz="94660"/>
  </p:normalViewPr>
  <p:slideViewPr>
    <p:cSldViewPr snapToGrid="0">
      <p:cViewPr varScale="1">
        <p:scale>
          <a:sx n="65" d="100"/>
          <a:sy n="65" d="100"/>
        </p:scale>
        <p:origin x="240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416AE2-2C04-1E4E-8E42-044B256F2DD3}" type="doc">
      <dgm:prSet loTypeId="urn:microsoft.com/office/officeart/2005/8/layout/chevron1" loCatId="" qsTypeId="urn:microsoft.com/office/officeart/2005/8/quickstyle/simple1" qsCatId="simple" csTypeId="urn:microsoft.com/office/officeart/2005/8/colors/accent6_3" csCatId="accent6" phldr="1"/>
      <dgm:spPr/>
    </dgm:pt>
    <dgm:pt modelId="{70AD8B50-EC42-2E4C-BEFC-F2F188139B82}">
      <dgm:prSet phldrT="[텍스트]" custT="1"/>
      <dgm:spPr/>
      <dgm:t>
        <a:bodyPr/>
        <a:lstStyle/>
        <a:p>
          <a:pPr latinLnBrk="1"/>
          <a:r>
            <a:rPr lang="ko-KR" altLang="en-US" sz="2000" b="0" i="0" dirty="0" err="1">
              <a:latin typeface="NanumSquare" panose="020B0600000101010101" pitchFamily="34" charset="-127"/>
              <a:ea typeface="NanumSquare" panose="020B0600000101010101" pitchFamily="34" charset="-127"/>
            </a:rPr>
            <a:t>게시글</a:t>
          </a:r>
          <a:r>
            <a:rPr lang="ko-KR" altLang="en-US" sz="2000" b="0" i="0" dirty="0">
              <a:latin typeface="NanumSquare" panose="020B0600000101010101" pitchFamily="34" charset="-127"/>
              <a:ea typeface="NanumSquare" panose="020B0600000101010101" pitchFamily="34" charset="-127"/>
            </a:rPr>
            <a:t> 작성</a:t>
          </a:r>
        </a:p>
      </dgm:t>
    </dgm:pt>
    <dgm:pt modelId="{7BC87AE5-A5D7-5744-87A3-1FEBF46A4327}" type="parTrans" cxnId="{5794BB7F-F7AF-4640-A6F4-87ACCAF0E9E9}">
      <dgm:prSet/>
      <dgm:spPr/>
      <dgm:t>
        <a:bodyPr/>
        <a:lstStyle/>
        <a:p>
          <a:pPr latinLnBrk="1"/>
          <a:endParaRPr lang="ko-KR" altLang="en-US" sz="2000" b="0" i="0">
            <a:latin typeface="NanumSquare" panose="020B0600000101010101" pitchFamily="34" charset="-127"/>
            <a:ea typeface="NanumSquare" panose="020B0600000101010101" pitchFamily="34" charset="-127"/>
          </a:endParaRPr>
        </a:p>
      </dgm:t>
    </dgm:pt>
    <dgm:pt modelId="{EB64FB36-43B4-FC46-93B1-A306F18DB55A}" type="sibTrans" cxnId="{5794BB7F-F7AF-4640-A6F4-87ACCAF0E9E9}">
      <dgm:prSet/>
      <dgm:spPr/>
      <dgm:t>
        <a:bodyPr/>
        <a:lstStyle/>
        <a:p>
          <a:pPr latinLnBrk="1"/>
          <a:endParaRPr lang="ko-KR" altLang="en-US" sz="2000" b="0" i="0">
            <a:latin typeface="NanumSquare" panose="020B0600000101010101" pitchFamily="34" charset="-127"/>
            <a:ea typeface="NanumSquare" panose="020B0600000101010101" pitchFamily="34" charset="-127"/>
          </a:endParaRPr>
        </a:p>
      </dgm:t>
    </dgm:pt>
    <dgm:pt modelId="{586F6EB7-0FAC-9D45-A8A5-2710BBCC387E}">
      <dgm:prSet phldrT="[텍스트]" custT="1"/>
      <dgm:spPr/>
      <dgm:t>
        <a:bodyPr/>
        <a:lstStyle/>
        <a:p>
          <a:pPr latinLnBrk="1"/>
          <a:r>
            <a:rPr lang="ko-KR" altLang="en-US" sz="2000" b="0" i="0" dirty="0">
              <a:latin typeface="NanumSquare" panose="020B0600000101010101" pitchFamily="34" charset="-127"/>
              <a:ea typeface="NanumSquare" panose="020B0600000101010101" pitchFamily="34" charset="-127"/>
            </a:rPr>
            <a:t>수락하기</a:t>
          </a:r>
        </a:p>
      </dgm:t>
    </dgm:pt>
    <dgm:pt modelId="{664809A5-396B-2F47-B556-FC79E7E2298A}" type="parTrans" cxnId="{A7701979-F9CF-3849-ABB8-910015F0FABE}">
      <dgm:prSet/>
      <dgm:spPr/>
      <dgm:t>
        <a:bodyPr/>
        <a:lstStyle/>
        <a:p>
          <a:pPr latinLnBrk="1"/>
          <a:endParaRPr lang="ko-KR" altLang="en-US" sz="2000" b="0" i="0">
            <a:latin typeface="NanumSquare" panose="020B0600000101010101" pitchFamily="34" charset="-127"/>
            <a:ea typeface="NanumSquare" panose="020B0600000101010101" pitchFamily="34" charset="-127"/>
          </a:endParaRPr>
        </a:p>
      </dgm:t>
    </dgm:pt>
    <dgm:pt modelId="{EA287DE0-0106-8D43-BA08-E99BD84B57CE}" type="sibTrans" cxnId="{A7701979-F9CF-3849-ABB8-910015F0FABE}">
      <dgm:prSet/>
      <dgm:spPr/>
      <dgm:t>
        <a:bodyPr/>
        <a:lstStyle/>
        <a:p>
          <a:pPr latinLnBrk="1"/>
          <a:endParaRPr lang="ko-KR" altLang="en-US" sz="2000" b="0" i="0">
            <a:latin typeface="NanumSquare" panose="020B0600000101010101" pitchFamily="34" charset="-127"/>
            <a:ea typeface="NanumSquare" panose="020B0600000101010101" pitchFamily="34" charset="-127"/>
          </a:endParaRPr>
        </a:p>
      </dgm:t>
    </dgm:pt>
    <dgm:pt modelId="{93A4E9EA-EFD1-EE45-BE06-E97729C03910}">
      <dgm:prSet phldrT="[텍스트]" custT="1"/>
      <dgm:spPr/>
      <dgm:t>
        <a:bodyPr/>
        <a:lstStyle/>
        <a:p>
          <a:pPr latinLnBrk="1"/>
          <a:r>
            <a:rPr lang="ko-KR" altLang="en-US" sz="2000" b="0" i="0" dirty="0">
              <a:latin typeface="NanumSquare" panose="020B0600000101010101" pitchFamily="34" charset="-127"/>
              <a:ea typeface="NanumSquare" panose="020B0600000101010101" pitchFamily="34" charset="-127"/>
            </a:rPr>
            <a:t>심부름 완료</a:t>
          </a:r>
        </a:p>
      </dgm:t>
    </dgm:pt>
    <dgm:pt modelId="{01CC65B1-F8FD-2E4C-A35F-08A91AB83E26}" type="parTrans" cxnId="{C2BCE323-C651-DD49-AB00-BF320204D363}">
      <dgm:prSet/>
      <dgm:spPr/>
      <dgm:t>
        <a:bodyPr/>
        <a:lstStyle/>
        <a:p>
          <a:pPr latinLnBrk="1"/>
          <a:endParaRPr lang="ko-KR" altLang="en-US" sz="2000" b="0" i="0">
            <a:latin typeface="NanumSquare" panose="020B0600000101010101" pitchFamily="34" charset="-127"/>
            <a:ea typeface="NanumSquare" panose="020B0600000101010101" pitchFamily="34" charset="-127"/>
          </a:endParaRPr>
        </a:p>
      </dgm:t>
    </dgm:pt>
    <dgm:pt modelId="{B315EDC2-DE37-0140-BF8D-CDC818CA922E}" type="sibTrans" cxnId="{C2BCE323-C651-DD49-AB00-BF320204D363}">
      <dgm:prSet/>
      <dgm:spPr/>
      <dgm:t>
        <a:bodyPr/>
        <a:lstStyle/>
        <a:p>
          <a:pPr latinLnBrk="1"/>
          <a:endParaRPr lang="ko-KR" altLang="en-US" sz="2000" b="0" i="0">
            <a:latin typeface="NanumSquare" panose="020B0600000101010101" pitchFamily="34" charset="-127"/>
            <a:ea typeface="NanumSquare" panose="020B0600000101010101" pitchFamily="34" charset="-127"/>
          </a:endParaRPr>
        </a:p>
      </dgm:t>
    </dgm:pt>
    <dgm:pt modelId="{1C1865A5-B239-B448-826B-C13B75172B51}">
      <dgm:prSet custT="1"/>
      <dgm:spPr/>
      <dgm:t>
        <a:bodyPr/>
        <a:lstStyle/>
        <a:p>
          <a:pPr latinLnBrk="1"/>
          <a:r>
            <a:rPr lang="ko-KR" altLang="en-US" sz="2000" b="0" i="0" dirty="0" err="1">
              <a:latin typeface="NanumSquare" panose="020B0600000101010101" pitchFamily="34" charset="-127"/>
              <a:ea typeface="NanumSquare" panose="020B0600000101010101" pitchFamily="34" charset="-127"/>
            </a:rPr>
            <a:t>카카오페이</a:t>
          </a:r>
          <a:r>
            <a:rPr lang="ko-KR" altLang="en-US" sz="2000" b="0" i="0" dirty="0">
              <a:latin typeface="NanumSquare" panose="020B0600000101010101" pitchFamily="34" charset="-127"/>
              <a:ea typeface="NanumSquare" panose="020B0600000101010101" pitchFamily="34" charset="-127"/>
            </a:rPr>
            <a:t> 송금</a:t>
          </a:r>
        </a:p>
      </dgm:t>
    </dgm:pt>
    <dgm:pt modelId="{86342D74-DEAF-FE42-BA86-7BCA863DA306}" type="parTrans" cxnId="{8E7F9E91-1FE0-874E-8FE0-299E85649521}">
      <dgm:prSet/>
      <dgm:spPr/>
      <dgm:t>
        <a:bodyPr/>
        <a:lstStyle/>
        <a:p>
          <a:pPr latinLnBrk="1"/>
          <a:endParaRPr lang="ko-KR" altLang="en-US" sz="2000" b="0" i="0">
            <a:latin typeface="NanumSquare" panose="020B0600000101010101" pitchFamily="34" charset="-127"/>
            <a:ea typeface="NanumSquare" panose="020B0600000101010101" pitchFamily="34" charset="-127"/>
          </a:endParaRPr>
        </a:p>
      </dgm:t>
    </dgm:pt>
    <dgm:pt modelId="{E33B1EED-6EF1-6A4E-94B6-9C2445D6CCA0}" type="sibTrans" cxnId="{8E7F9E91-1FE0-874E-8FE0-299E85649521}">
      <dgm:prSet/>
      <dgm:spPr/>
      <dgm:t>
        <a:bodyPr/>
        <a:lstStyle/>
        <a:p>
          <a:pPr latinLnBrk="1"/>
          <a:endParaRPr lang="ko-KR" altLang="en-US" sz="2000" b="0" i="0">
            <a:latin typeface="NanumSquare" panose="020B0600000101010101" pitchFamily="34" charset="-127"/>
            <a:ea typeface="NanumSquare" panose="020B0600000101010101" pitchFamily="34" charset="-127"/>
          </a:endParaRPr>
        </a:p>
      </dgm:t>
    </dgm:pt>
    <dgm:pt modelId="{9E4378EC-7DAB-A544-B190-AAFDBC74BAE6}" type="pres">
      <dgm:prSet presAssocID="{3D416AE2-2C04-1E4E-8E42-044B256F2DD3}" presName="Name0" presStyleCnt="0">
        <dgm:presLayoutVars>
          <dgm:dir/>
          <dgm:animLvl val="lvl"/>
          <dgm:resizeHandles val="exact"/>
        </dgm:presLayoutVars>
      </dgm:prSet>
      <dgm:spPr/>
    </dgm:pt>
    <dgm:pt modelId="{616B75C7-E796-7541-ACED-BCCD6E6D6448}" type="pres">
      <dgm:prSet presAssocID="{70AD8B50-EC42-2E4C-BEFC-F2F188139B82}" presName="parTxOnly" presStyleLbl="node1" presStyleIdx="0" presStyleCnt="4" custScaleY="74479" custLinFactNeighborX="-6433">
        <dgm:presLayoutVars>
          <dgm:chMax val="0"/>
          <dgm:chPref val="0"/>
          <dgm:bulletEnabled val="1"/>
        </dgm:presLayoutVars>
      </dgm:prSet>
      <dgm:spPr/>
    </dgm:pt>
    <dgm:pt modelId="{02E503F0-D1A6-CC45-9A2E-5A269FBE583A}" type="pres">
      <dgm:prSet presAssocID="{EB64FB36-43B4-FC46-93B1-A306F18DB55A}" presName="parTxOnlySpace" presStyleCnt="0"/>
      <dgm:spPr/>
    </dgm:pt>
    <dgm:pt modelId="{55635E5E-0EE7-384C-B184-0C93CF7F781E}" type="pres">
      <dgm:prSet presAssocID="{586F6EB7-0FAC-9D45-A8A5-2710BBCC387E}" presName="parTxOnly" presStyleLbl="node1" presStyleIdx="1" presStyleCnt="4" custScaleY="74479">
        <dgm:presLayoutVars>
          <dgm:chMax val="0"/>
          <dgm:chPref val="0"/>
          <dgm:bulletEnabled val="1"/>
        </dgm:presLayoutVars>
      </dgm:prSet>
      <dgm:spPr/>
    </dgm:pt>
    <dgm:pt modelId="{B79812EC-0634-C94F-9781-5B234E8C42DD}" type="pres">
      <dgm:prSet presAssocID="{EA287DE0-0106-8D43-BA08-E99BD84B57CE}" presName="parTxOnlySpace" presStyleCnt="0"/>
      <dgm:spPr/>
    </dgm:pt>
    <dgm:pt modelId="{7F9DCA48-2951-8A4E-825A-C66A89D02A01}" type="pres">
      <dgm:prSet presAssocID="{93A4E9EA-EFD1-EE45-BE06-E97729C03910}" presName="parTxOnly" presStyleLbl="node1" presStyleIdx="2" presStyleCnt="4" custScaleY="74479">
        <dgm:presLayoutVars>
          <dgm:chMax val="0"/>
          <dgm:chPref val="0"/>
          <dgm:bulletEnabled val="1"/>
        </dgm:presLayoutVars>
      </dgm:prSet>
      <dgm:spPr/>
    </dgm:pt>
    <dgm:pt modelId="{6DDD1A47-3DFE-974E-901B-2F0657F17D04}" type="pres">
      <dgm:prSet presAssocID="{B315EDC2-DE37-0140-BF8D-CDC818CA922E}" presName="parTxOnlySpace" presStyleCnt="0"/>
      <dgm:spPr/>
    </dgm:pt>
    <dgm:pt modelId="{70B90450-5969-7D44-B6ED-187470C5B633}" type="pres">
      <dgm:prSet presAssocID="{1C1865A5-B239-B448-826B-C13B75172B51}" presName="parTxOnly" presStyleLbl="node1" presStyleIdx="3" presStyleCnt="4" custScaleY="74479">
        <dgm:presLayoutVars>
          <dgm:chMax val="0"/>
          <dgm:chPref val="0"/>
          <dgm:bulletEnabled val="1"/>
        </dgm:presLayoutVars>
      </dgm:prSet>
      <dgm:spPr/>
    </dgm:pt>
  </dgm:ptLst>
  <dgm:cxnLst>
    <dgm:cxn modelId="{C2BCE323-C651-DD49-AB00-BF320204D363}" srcId="{3D416AE2-2C04-1E4E-8E42-044B256F2DD3}" destId="{93A4E9EA-EFD1-EE45-BE06-E97729C03910}" srcOrd="2" destOrd="0" parTransId="{01CC65B1-F8FD-2E4C-A35F-08A91AB83E26}" sibTransId="{B315EDC2-DE37-0140-BF8D-CDC818CA922E}"/>
    <dgm:cxn modelId="{A7701979-F9CF-3849-ABB8-910015F0FABE}" srcId="{3D416AE2-2C04-1E4E-8E42-044B256F2DD3}" destId="{586F6EB7-0FAC-9D45-A8A5-2710BBCC387E}" srcOrd="1" destOrd="0" parTransId="{664809A5-396B-2F47-B556-FC79E7E2298A}" sibTransId="{EA287DE0-0106-8D43-BA08-E99BD84B57CE}"/>
    <dgm:cxn modelId="{5794BB7F-F7AF-4640-A6F4-87ACCAF0E9E9}" srcId="{3D416AE2-2C04-1E4E-8E42-044B256F2DD3}" destId="{70AD8B50-EC42-2E4C-BEFC-F2F188139B82}" srcOrd="0" destOrd="0" parTransId="{7BC87AE5-A5D7-5744-87A3-1FEBF46A4327}" sibTransId="{EB64FB36-43B4-FC46-93B1-A306F18DB55A}"/>
    <dgm:cxn modelId="{CF08848D-76B8-4F42-AB16-22A6782B8A68}" type="presOf" srcId="{1C1865A5-B239-B448-826B-C13B75172B51}" destId="{70B90450-5969-7D44-B6ED-187470C5B633}" srcOrd="0" destOrd="0" presId="urn:microsoft.com/office/officeart/2005/8/layout/chevron1"/>
    <dgm:cxn modelId="{8E7F9E91-1FE0-874E-8FE0-299E85649521}" srcId="{3D416AE2-2C04-1E4E-8E42-044B256F2DD3}" destId="{1C1865A5-B239-B448-826B-C13B75172B51}" srcOrd="3" destOrd="0" parTransId="{86342D74-DEAF-FE42-BA86-7BCA863DA306}" sibTransId="{E33B1EED-6EF1-6A4E-94B6-9C2445D6CCA0}"/>
    <dgm:cxn modelId="{3317419D-FF98-DE47-B061-9E7CCCA2EF5A}" type="presOf" srcId="{586F6EB7-0FAC-9D45-A8A5-2710BBCC387E}" destId="{55635E5E-0EE7-384C-B184-0C93CF7F781E}" srcOrd="0" destOrd="0" presId="urn:microsoft.com/office/officeart/2005/8/layout/chevron1"/>
    <dgm:cxn modelId="{F3F0AAAA-B1C4-1D48-9B04-5A89385E4341}" type="presOf" srcId="{93A4E9EA-EFD1-EE45-BE06-E97729C03910}" destId="{7F9DCA48-2951-8A4E-825A-C66A89D02A01}" srcOrd="0" destOrd="0" presId="urn:microsoft.com/office/officeart/2005/8/layout/chevron1"/>
    <dgm:cxn modelId="{51DBFAAB-5A0E-B042-AB09-8E8D8D6727FA}" type="presOf" srcId="{70AD8B50-EC42-2E4C-BEFC-F2F188139B82}" destId="{616B75C7-E796-7541-ACED-BCCD6E6D6448}" srcOrd="0" destOrd="0" presId="urn:microsoft.com/office/officeart/2005/8/layout/chevron1"/>
    <dgm:cxn modelId="{462459BD-3592-3944-A5E7-209E33C65DAE}" type="presOf" srcId="{3D416AE2-2C04-1E4E-8E42-044B256F2DD3}" destId="{9E4378EC-7DAB-A544-B190-AAFDBC74BAE6}" srcOrd="0" destOrd="0" presId="urn:microsoft.com/office/officeart/2005/8/layout/chevron1"/>
    <dgm:cxn modelId="{24AB1B45-C6E5-CF43-B760-2E0FCAF925A1}" type="presParOf" srcId="{9E4378EC-7DAB-A544-B190-AAFDBC74BAE6}" destId="{616B75C7-E796-7541-ACED-BCCD6E6D6448}" srcOrd="0" destOrd="0" presId="urn:microsoft.com/office/officeart/2005/8/layout/chevron1"/>
    <dgm:cxn modelId="{1C4FDDAF-BEF0-794B-9299-9E88ECBAD8F1}" type="presParOf" srcId="{9E4378EC-7DAB-A544-B190-AAFDBC74BAE6}" destId="{02E503F0-D1A6-CC45-9A2E-5A269FBE583A}" srcOrd="1" destOrd="0" presId="urn:microsoft.com/office/officeart/2005/8/layout/chevron1"/>
    <dgm:cxn modelId="{70B286C1-281E-5146-996E-DF00133FD386}" type="presParOf" srcId="{9E4378EC-7DAB-A544-B190-AAFDBC74BAE6}" destId="{55635E5E-0EE7-384C-B184-0C93CF7F781E}" srcOrd="2" destOrd="0" presId="urn:microsoft.com/office/officeart/2005/8/layout/chevron1"/>
    <dgm:cxn modelId="{9235C3D1-2D93-AC4C-9F4B-98D435E3BE0D}" type="presParOf" srcId="{9E4378EC-7DAB-A544-B190-AAFDBC74BAE6}" destId="{B79812EC-0634-C94F-9781-5B234E8C42DD}" srcOrd="3" destOrd="0" presId="urn:microsoft.com/office/officeart/2005/8/layout/chevron1"/>
    <dgm:cxn modelId="{0E424536-A231-4749-8E30-98F595540C67}" type="presParOf" srcId="{9E4378EC-7DAB-A544-B190-AAFDBC74BAE6}" destId="{7F9DCA48-2951-8A4E-825A-C66A89D02A01}" srcOrd="4" destOrd="0" presId="urn:microsoft.com/office/officeart/2005/8/layout/chevron1"/>
    <dgm:cxn modelId="{EE4B19B1-DC41-5F4E-8921-67AA1C4F36A2}" type="presParOf" srcId="{9E4378EC-7DAB-A544-B190-AAFDBC74BAE6}" destId="{6DDD1A47-3DFE-974E-901B-2F0657F17D04}" srcOrd="5" destOrd="0" presId="urn:microsoft.com/office/officeart/2005/8/layout/chevron1"/>
    <dgm:cxn modelId="{9CD54488-688C-324B-A03F-13B2C1152445}" type="presParOf" srcId="{9E4378EC-7DAB-A544-B190-AAFDBC74BAE6}" destId="{70B90450-5969-7D44-B6ED-187470C5B63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B75C7-E796-7541-ACED-BCCD6E6D6448}">
      <dsp:nvSpPr>
        <dsp:cNvPr id="0" name=""/>
        <dsp:cNvSpPr/>
      </dsp:nvSpPr>
      <dsp:spPr>
        <a:xfrm>
          <a:off x="0" y="744375"/>
          <a:ext cx="2585688" cy="770318"/>
        </a:xfrm>
        <a:prstGeom prst="chevron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0" i="0" kern="1200" dirty="0" err="1">
              <a:latin typeface="NanumSquare" panose="020B0600000101010101" pitchFamily="34" charset="-127"/>
              <a:ea typeface="NanumSquare" panose="020B0600000101010101" pitchFamily="34" charset="-127"/>
            </a:rPr>
            <a:t>게시글</a:t>
          </a:r>
          <a:r>
            <a:rPr lang="ko-KR" altLang="en-US" sz="2000" b="0" i="0" kern="1200" dirty="0">
              <a:latin typeface="NanumSquare" panose="020B0600000101010101" pitchFamily="34" charset="-127"/>
              <a:ea typeface="NanumSquare" panose="020B0600000101010101" pitchFamily="34" charset="-127"/>
            </a:rPr>
            <a:t> 작성</a:t>
          </a:r>
        </a:p>
      </dsp:txBody>
      <dsp:txXfrm>
        <a:off x="385159" y="744375"/>
        <a:ext cx="1815370" cy="770318"/>
      </dsp:txXfrm>
    </dsp:sp>
    <dsp:sp modelId="{55635E5E-0EE7-384C-B184-0C93CF7F781E}">
      <dsp:nvSpPr>
        <dsp:cNvPr id="0" name=""/>
        <dsp:cNvSpPr/>
      </dsp:nvSpPr>
      <dsp:spPr>
        <a:xfrm>
          <a:off x="2331561" y="744375"/>
          <a:ext cx="2585688" cy="770318"/>
        </a:xfrm>
        <a:prstGeom prst="chevron">
          <a:avLst/>
        </a:prstGeom>
        <a:solidFill>
          <a:schemeClr val="accent6">
            <a:shade val="80000"/>
            <a:hueOff val="107093"/>
            <a:satOff val="-4303"/>
            <a:lumOff val="92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0" i="0" kern="1200" dirty="0">
              <a:latin typeface="NanumSquare" panose="020B0600000101010101" pitchFamily="34" charset="-127"/>
              <a:ea typeface="NanumSquare" panose="020B0600000101010101" pitchFamily="34" charset="-127"/>
            </a:rPr>
            <a:t>수락하기</a:t>
          </a:r>
        </a:p>
      </dsp:txBody>
      <dsp:txXfrm>
        <a:off x="2716720" y="744375"/>
        <a:ext cx="1815370" cy="770318"/>
      </dsp:txXfrm>
    </dsp:sp>
    <dsp:sp modelId="{7F9DCA48-2951-8A4E-825A-C66A89D02A01}">
      <dsp:nvSpPr>
        <dsp:cNvPr id="0" name=""/>
        <dsp:cNvSpPr/>
      </dsp:nvSpPr>
      <dsp:spPr>
        <a:xfrm>
          <a:off x="4658681" y="744375"/>
          <a:ext cx="2585688" cy="770318"/>
        </a:xfrm>
        <a:prstGeom prst="chevron">
          <a:avLst/>
        </a:prstGeom>
        <a:solidFill>
          <a:schemeClr val="accent6">
            <a:shade val="80000"/>
            <a:hueOff val="214187"/>
            <a:satOff val="-8606"/>
            <a:lumOff val="184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0" i="0" kern="1200" dirty="0">
              <a:latin typeface="NanumSquare" panose="020B0600000101010101" pitchFamily="34" charset="-127"/>
              <a:ea typeface="NanumSquare" panose="020B0600000101010101" pitchFamily="34" charset="-127"/>
            </a:rPr>
            <a:t>심부름 완료</a:t>
          </a:r>
        </a:p>
      </dsp:txBody>
      <dsp:txXfrm>
        <a:off x="5043840" y="744375"/>
        <a:ext cx="1815370" cy="770318"/>
      </dsp:txXfrm>
    </dsp:sp>
    <dsp:sp modelId="{70B90450-5969-7D44-B6ED-187470C5B633}">
      <dsp:nvSpPr>
        <dsp:cNvPr id="0" name=""/>
        <dsp:cNvSpPr/>
      </dsp:nvSpPr>
      <dsp:spPr>
        <a:xfrm>
          <a:off x="6985801" y="744375"/>
          <a:ext cx="2585688" cy="770318"/>
        </a:xfrm>
        <a:prstGeom prst="chevron">
          <a:avLst/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0" i="0" kern="1200" dirty="0" err="1">
              <a:latin typeface="NanumSquare" panose="020B0600000101010101" pitchFamily="34" charset="-127"/>
              <a:ea typeface="NanumSquare" panose="020B0600000101010101" pitchFamily="34" charset="-127"/>
            </a:rPr>
            <a:t>카카오페이</a:t>
          </a:r>
          <a:r>
            <a:rPr lang="ko-KR" altLang="en-US" sz="2000" b="0" i="0" kern="1200" dirty="0">
              <a:latin typeface="NanumSquare" panose="020B0600000101010101" pitchFamily="34" charset="-127"/>
              <a:ea typeface="NanumSquare" panose="020B0600000101010101" pitchFamily="34" charset="-127"/>
            </a:rPr>
            <a:t> 송금</a:t>
          </a:r>
        </a:p>
      </dsp:txBody>
      <dsp:txXfrm>
        <a:off x="7370960" y="744375"/>
        <a:ext cx="1815370" cy="7703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AEAB7-B6B0-4245-B2A0-6BE068E80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1C2504-D616-42E2-A0A8-9E863F92C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7ED042-5C63-4EC2-961E-E6BFB9971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5F12-B34E-4FB2-8E79-6C5FB4D73BFF}" type="datetimeFigureOut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565904-E082-4AE7-B173-F177BB15C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56F06D-F1B3-4291-8EE4-FB74B683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00B5-D90C-440C-A243-03BCD25B4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599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A4EA8-40EA-4B1F-A17C-AF851102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25CD67-7A55-421A-BABA-D11A0A716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2E2C74-994F-4BB1-8AF0-2CD4F198E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5F12-B34E-4FB2-8E79-6C5FB4D73BFF}" type="datetimeFigureOut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4AD31A-949D-4E65-8077-EFF93778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6CE3D0-926C-47DE-8345-FA0DF011C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00B5-D90C-440C-A243-03BCD25B4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25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D8DF94-C1B2-4F16-90F4-B0D92F470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0D63EF-C6B3-45B8-A523-E58F2755F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C2BB6E-DE4A-4A1C-9830-B7DD64316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5F12-B34E-4FB2-8E79-6C5FB4D73BFF}" type="datetimeFigureOut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953ECD-7C73-426F-82A7-933561201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81FF04-5339-4BF9-BB42-F959E0197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00B5-D90C-440C-A243-03BCD25B4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360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5C43B-A840-4824-8829-B947B4C70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D1CC56-8DEA-4C5A-B924-5A6A7C90C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C19A70-22D2-4520-B0F4-71A925AD1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5F12-B34E-4FB2-8E79-6C5FB4D73BFF}" type="datetimeFigureOut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0280AA-7C67-41BD-9E82-7F9F5458F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0D61C1-9319-42EC-B08A-AC3F439FC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00B5-D90C-440C-A243-03BCD25B4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239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7A284-0404-48EB-9792-72D0CCD62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DF3955-2E1C-4E21-B9C6-6A40FCA5E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6E37B3-C63A-4A62-9CC4-1730F67F4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5F12-B34E-4FB2-8E79-6C5FB4D73BFF}" type="datetimeFigureOut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D8AA6F-FB92-49C0-8122-DF79845C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FD3854-7E00-4EA5-8BE0-EAC3FDCEA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00B5-D90C-440C-A243-03BCD25B4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278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C2466-F01E-44F6-B563-A3F00BA5A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5863C7-7C0B-4FDB-B523-071BCC0BB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5DA494-FB76-4783-B6FE-E73D018FF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8226CE-ECAE-4B82-B3F7-23670E448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5F12-B34E-4FB2-8E79-6C5FB4D73BFF}" type="datetimeFigureOut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F0C498-5A5F-40AB-86C8-9E95F7B1A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8BCB29-8F81-44D9-B024-B8B9CA25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00B5-D90C-440C-A243-03BCD25B4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355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7B02C-9A11-4F3F-BCED-D271FA79E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65FF00-8538-4AA9-81C1-A55C6CCF3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D52115-801B-4CD1-80D6-656132EF0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B05347-308D-40E3-9198-FCC6F4A2D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3B54B5-3F00-46F1-8733-1FB95AB47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194E4A-AA9F-4B5D-87A5-5CFA7A3E8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5F12-B34E-4FB2-8E79-6C5FB4D73BFF}" type="datetimeFigureOut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3D3DC3-6368-4465-B25B-C452A7047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6FF967F-E1AD-4A2A-B770-9AEDAA827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00B5-D90C-440C-A243-03BCD25B4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086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F61B3-33B0-4405-8EF2-520E846D7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975E11A-B016-4321-BA24-3CF45A261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5F12-B34E-4FB2-8E79-6C5FB4D73BFF}" type="datetimeFigureOut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75D354-0A27-49E8-AAC3-E95469639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20821E-6A6D-4081-82CD-E2DF9253A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00B5-D90C-440C-A243-03BCD25B4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283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7B3357-7164-44DD-A226-173E668DB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5F12-B34E-4FB2-8E79-6C5FB4D73BFF}" type="datetimeFigureOut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76E72F8-CAA8-430C-8198-4A4BDEC3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CBD82E-7153-4198-BF90-D9D15A9A6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00B5-D90C-440C-A243-03BCD25B4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360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6806FD-FA5D-4D25-8FDB-94A7D0E06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329AD-A917-44D0-92AC-82442CD95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45E139-0C99-42CF-83F1-5F0BE2582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CC53BE-21A5-4D28-9D69-059D9EEC3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5F12-B34E-4FB2-8E79-6C5FB4D73BFF}" type="datetimeFigureOut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BC7F11-D325-40D7-BB72-078CDB694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9C983F-FB8C-45CA-AACD-9CAE29CE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00B5-D90C-440C-A243-03BCD25B4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733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6497D-CFE0-4C5E-8DE4-E21CC66C8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C3C7D7-A113-4415-B501-CBD650DD70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02EC55-0CE4-4977-814A-1086C8D5C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58B742-F2F8-46B6-B954-5B945E898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5F12-B34E-4FB2-8E79-6C5FB4D73BFF}" type="datetimeFigureOut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844686-308F-4C75-A36B-26F173B81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434DBF-C3CF-4DC2-B207-CDDBF782F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00B5-D90C-440C-A243-03BCD25B4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870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B56AF1-63E2-474B-9970-6DE462377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B6BD4-F6B0-41DE-AAC9-AFB9F6782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F7B86-3443-4070-81A9-97D6E082B8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67C95F12-B34E-4FB2-8E79-6C5FB4D73BFF}" type="datetimeFigureOut">
              <a:rPr lang="ko-KR" altLang="en-US" smtClean="0"/>
              <a:pPr/>
              <a:t>2020. 6. 25.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EFAD22-1A55-4A8B-ADE4-973DAF501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CBE195-CE12-41CF-BDCC-B1CDB5D421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698700B5-D90C-440C-A243-03BCD25B47B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421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tiff"/><Relationship Id="rId4" Type="http://schemas.openxmlformats.org/officeDocument/2006/relationships/image" Target="../media/image4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diagramColors" Target="../diagrams/colors1.xml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diagramQuickStyle" Target="../diagrams/quickStyle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diagramLayout" Target="../diagrams/layout1.xml"/><Relationship Id="rId5" Type="http://schemas.openxmlformats.org/officeDocument/2006/relationships/image" Target="../media/image20.svg"/><Relationship Id="rId10" Type="http://schemas.openxmlformats.org/officeDocument/2006/relationships/diagramData" Target="../diagrams/data1.xml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AC252BC-B43A-45E2-9336-9CCC8757677E}"/>
              </a:ext>
            </a:extLst>
          </p:cNvPr>
          <p:cNvSpPr txBox="1"/>
          <p:nvPr/>
        </p:nvSpPr>
        <p:spPr>
          <a:xfrm>
            <a:off x="8780750" y="5435473"/>
            <a:ext cx="3262392" cy="8635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0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Regular" panose="020B0600000101010101" pitchFamily="34" charset="-127"/>
                <a:ea typeface="NanumSquare Regular" panose="020B0600000101010101" pitchFamily="34" charset="-127"/>
                <a:cs typeface="Arial" panose="020B0604020202020204" pitchFamily="34" charset="0"/>
              </a:rPr>
              <a:t>201510742 </a:t>
            </a:r>
            <a:r>
              <a:rPr lang="ko-KR" altLang="en-US" sz="20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Regular" panose="020B0600000101010101" pitchFamily="34" charset="-127"/>
                <a:ea typeface="NanumSquare Regular" panose="020B0600000101010101" pitchFamily="34" charset="-127"/>
                <a:cs typeface="Arial" panose="020B0604020202020204" pitchFamily="34" charset="0"/>
              </a:rPr>
              <a:t>김보민</a:t>
            </a:r>
            <a:endParaRPr lang="en-US" altLang="ko-KR" sz="20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NanumSquare Regular" panose="020B0600000101010101" pitchFamily="34" charset="-127"/>
              <a:ea typeface="NanumSquare Regular" panose="020B0600000101010101" pitchFamily="34" charset="-127"/>
              <a:cs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en-US" altLang="ko-KR" sz="20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Regular" panose="020B0600000101010101" pitchFamily="34" charset="-127"/>
                <a:ea typeface="NanumSquare Regular" panose="020B0600000101010101" pitchFamily="34" charset="-127"/>
                <a:cs typeface="Arial" panose="020B0604020202020204" pitchFamily="34" charset="0"/>
              </a:rPr>
              <a:t>201510756 </a:t>
            </a:r>
            <a:r>
              <a:rPr lang="ko-KR" altLang="en-US" sz="20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Regular" panose="020B0600000101010101" pitchFamily="34" charset="-127"/>
                <a:ea typeface="NanumSquare Regular" panose="020B0600000101010101" pitchFamily="34" charset="-127"/>
                <a:cs typeface="Arial" panose="020B0604020202020204" pitchFamily="34" charset="0"/>
              </a:rPr>
              <a:t>박준호 </a:t>
            </a:r>
          </a:p>
        </p:txBody>
      </p:sp>
      <p:sp>
        <p:nvSpPr>
          <p:cNvPr id="16" name="자유형 25">
            <a:extLst>
              <a:ext uri="{FF2B5EF4-FFF2-40B4-BE49-F238E27FC236}">
                <a16:creationId xmlns:a16="http://schemas.microsoft.com/office/drawing/2014/main" id="{52591165-94D1-43D0-8C3C-952692D3DAB3}"/>
              </a:ext>
            </a:extLst>
          </p:cNvPr>
          <p:cNvSpPr/>
          <p:nvPr/>
        </p:nvSpPr>
        <p:spPr>
          <a:xfrm flipV="1">
            <a:off x="0" y="6453336"/>
            <a:ext cx="12192000" cy="40466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00917ED-6162-2A47-B796-A3D615A9719B}"/>
              </a:ext>
            </a:extLst>
          </p:cNvPr>
          <p:cNvGrpSpPr/>
          <p:nvPr/>
        </p:nvGrpSpPr>
        <p:grpSpPr>
          <a:xfrm>
            <a:off x="3634213" y="533664"/>
            <a:ext cx="4923574" cy="3895017"/>
            <a:chOff x="3535794" y="776223"/>
            <a:chExt cx="4923574" cy="3895017"/>
          </a:xfrm>
        </p:grpSpPr>
        <p:sp>
          <p:nvSpPr>
            <p:cNvPr id="5" name="TextBox 4"/>
            <p:cNvSpPr txBox="1"/>
            <p:nvPr/>
          </p:nvSpPr>
          <p:spPr>
            <a:xfrm>
              <a:off x="3535794" y="2972847"/>
              <a:ext cx="4923574" cy="60939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ko-KR" sz="4400" b="1" spc="-3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P2P</a:t>
              </a:r>
              <a:r>
                <a:rPr lang="ko-KR" altLang="en-US" sz="4400" b="1" spc="-3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 심부름 앱 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43057" y="4364425"/>
              <a:ext cx="3909043" cy="30681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2400" spc="-3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Android Application Project</a:t>
              </a:r>
              <a:endParaRPr lang="ko-KR" altLang="en-US" sz="2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985A75D-FDAC-D047-9CA1-30A6D9181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4585" y="776223"/>
              <a:ext cx="1642201" cy="164220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64EE11-5867-1945-9FF0-E304FD8E2A8B}"/>
                </a:ext>
              </a:extLst>
            </p:cNvPr>
            <p:cNvSpPr txBox="1"/>
            <p:nvPr/>
          </p:nvSpPr>
          <p:spPr>
            <a:xfrm>
              <a:off x="5178372" y="3741124"/>
              <a:ext cx="1638414" cy="46025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3600" b="1" spc="-3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Errand</a:t>
              </a:r>
              <a:endParaRPr lang="ko-KR" altLang="en-US" sz="3600" b="1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283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자유형 25">
            <a:extLst>
              <a:ext uri="{FF2B5EF4-FFF2-40B4-BE49-F238E27FC236}">
                <a16:creationId xmlns:a16="http://schemas.microsoft.com/office/drawing/2014/main" id="{5D3CF012-30EB-4559-A86F-E54389A2C0BC}"/>
              </a:ext>
            </a:extLst>
          </p:cNvPr>
          <p:cNvSpPr/>
          <p:nvPr/>
        </p:nvSpPr>
        <p:spPr>
          <a:xfrm flipV="1">
            <a:off x="0" y="6453336"/>
            <a:ext cx="12192000" cy="40466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/>
            </a:endParaRPr>
          </a:p>
        </p:txBody>
      </p:sp>
      <p:sp>
        <p:nvSpPr>
          <p:cNvPr id="78" name="Google Shape;117;p3">
            <a:extLst>
              <a:ext uri="{FF2B5EF4-FFF2-40B4-BE49-F238E27FC236}">
                <a16:creationId xmlns:a16="http://schemas.microsoft.com/office/drawing/2014/main" id="{4DA7E084-F73B-4435-9692-7EBC4E5755F1}"/>
              </a:ext>
            </a:extLst>
          </p:cNvPr>
          <p:cNvSpPr/>
          <p:nvPr/>
        </p:nvSpPr>
        <p:spPr>
          <a:xfrm>
            <a:off x="9102615" y="3385593"/>
            <a:ext cx="833112" cy="465111"/>
          </a:xfrm>
          <a:prstGeom prst="leftRightArrow">
            <a:avLst>
              <a:gd name="adj1" fmla="val 4145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 w="635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u="none" strike="noStrike" cap="none" dirty="0">
              <a:solidFill>
                <a:schemeClr val="lt1"/>
              </a:solidFill>
              <a:latin typeface="NanumSquare" panose="020B0600000101010101" pitchFamily="34" charset="-127"/>
              <a:ea typeface="나눔스퀘어" panose="020B0600000101010101"/>
              <a:cs typeface="Arial"/>
              <a:sym typeface="Arial"/>
            </a:endParaRPr>
          </a:p>
        </p:txBody>
      </p:sp>
      <p:sp>
        <p:nvSpPr>
          <p:cNvPr id="86" name="Google Shape;125;p3">
            <a:extLst>
              <a:ext uri="{FF2B5EF4-FFF2-40B4-BE49-F238E27FC236}">
                <a16:creationId xmlns:a16="http://schemas.microsoft.com/office/drawing/2014/main" id="{DBFBAF58-1272-4D2F-8DBA-C2159D990046}"/>
              </a:ext>
            </a:extLst>
          </p:cNvPr>
          <p:cNvSpPr/>
          <p:nvPr/>
        </p:nvSpPr>
        <p:spPr>
          <a:xfrm>
            <a:off x="10257915" y="2632278"/>
            <a:ext cx="1517142" cy="1802740"/>
          </a:xfrm>
          <a:prstGeom prst="can">
            <a:avLst>
              <a:gd name="adj" fmla="val 31509"/>
            </a:avLst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NanumSquare Regular" panose="020B0600000101010101" pitchFamily="34" charset="-127"/>
                <a:ea typeface="나눔스퀘어" panose="020B0600000101010101"/>
                <a:cs typeface="Malgun Gothic"/>
                <a:sym typeface="Malgun Gothic"/>
              </a:rPr>
              <a:t>Firebase</a:t>
            </a:r>
            <a:endParaRPr sz="1800" u="none" strike="noStrike" cap="none" dirty="0">
              <a:solidFill>
                <a:schemeClr val="dk1"/>
              </a:solidFill>
              <a:latin typeface="NanumSquare Regular" panose="020B0600000101010101" pitchFamily="34" charset="-127"/>
              <a:ea typeface="나눔스퀘어" panose="020B0600000101010101"/>
              <a:cs typeface="Malgun Gothic"/>
              <a:sym typeface="Malgun Gothic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6A5FC19-399D-114F-B98B-D9C3BB03696B}"/>
              </a:ext>
            </a:extLst>
          </p:cNvPr>
          <p:cNvGrpSpPr/>
          <p:nvPr/>
        </p:nvGrpSpPr>
        <p:grpSpPr>
          <a:xfrm>
            <a:off x="466040" y="290817"/>
            <a:ext cx="2399080" cy="879750"/>
            <a:chOff x="429464" y="278625"/>
            <a:chExt cx="2399080" cy="87975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DF86868-38C7-5547-8CCE-80A6EE8BA401}"/>
                </a:ext>
              </a:extLst>
            </p:cNvPr>
            <p:cNvGrpSpPr/>
            <p:nvPr/>
          </p:nvGrpSpPr>
          <p:grpSpPr>
            <a:xfrm>
              <a:off x="429464" y="278625"/>
              <a:ext cx="2399080" cy="879750"/>
              <a:chOff x="429464" y="278625"/>
              <a:chExt cx="2399080" cy="879750"/>
            </a:xfrm>
          </p:grpSpPr>
          <p:cxnSp>
            <p:nvCxnSpPr>
              <p:cNvPr id="37" name="직선 연결선 27">
                <a:extLst>
                  <a:ext uri="{FF2B5EF4-FFF2-40B4-BE49-F238E27FC236}">
                    <a16:creationId xmlns:a16="http://schemas.microsoft.com/office/drawing/2014/main" id="{0482CC5B-1443-554F-A956-AF1E009F39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64" y="278625"/>
                <a:ext cx="0" cy="879750"/>
              </a:xfrm>
              <a:prstGeom prst="line">
                <a:avLst/>
              </a:prstGeom>
              <a:ln w="76200">
                <a:solidFill>
                  <a:srgbClr val="A9D1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B72DD96-28E9-144A-BF3A-4546F271F3AA}"/>
                  </a:ext>
                </a:extLst>
              </p:cNvPr>
              <p:cNvSpPr txBox="1"/>
              <p:nvPr/>
            </p:nvSpPr>
            <p:spPr>
              <a:xfrm>
                <a:off x="643632" y="398797"/>
                <a:ext cx="2184912" cy="35798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ko-KR" altLang="en-US" sz="2800" b="1" spc="-300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프로젝트 구조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3B2E7FD-3044-8743-9153-BF301CA5D83D}"/>
                  </a:ext>
                </a:extLst>
              </p:cNvPr>
              <p:cNvSpPr txBox="1"/>
              <p:nvPr/>
            </p:nvSpPr>
            <p:spPr>
              <a:xfrm>
                <a:off x="625488" y="953832"/>
                <a:ext cx="1373296" cy="20454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ko-KR" altLang="en-US" sz="1600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Square Regular" panose="020B0600000101010101" pitchFamily="34" charset="-127"/>
                  <a:ea typeface="NanumSquare Regular" panose="020B0600000101010101" pitchFamily="34" charset="-127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1327196-396A-5443-959C-13BF981095B7}"/>
                </a:ext>
              </a:extLst>
            </p:cNvPr>
            <p:cNvSpPr txBox="1"/>
            <p:nvPr/>
          </p:nvSpPr>
          <p:spPr>
            <a:xfrm>
              <a:off x="625488" y="806208"/>
              <a:ext cx="10839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:</a:t>
              </a:r>
              <a:r>
                <a:rPr kumimoji="1"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기능 모듈</a:t>
              </a:r>
            </a:p>
          </p:txBody>
        </p:sp>
      </p:grpSp>
      <p:sp>
        <p:nvSpPr>
          <p:cNvPr id="77" name="Google Shape;116;p3">
            <a:extLst>
              <a:ext uri="{FF2B5EF4-FFF2-40B4-BE49-F238E27FC236}">
                <a16:creationId xmlns:a16="http://schemas.microsoft.com/office/drawing/2014/main" id="{41785D57-BD07-4DDD-82A9-FADFA42CABBB}"/>
              </a:ext>
            </a:extLst>
          </p:cNvPr>
          <p:cNvSpPr/>
          <p:nvPr/>
        </p:nvSpPr>
        <p:spPr>
          <a:xfrm>
            <a:off x="914400" y="1461945"/>
            <a:ext cx="7960797" cy="4312408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7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7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/>
                <a:cs typeface="Arial"/>
                <a:sym typeface="Arial"/>
              </a:rPr>
              <a:t>Android Studio</a:t>
            </a:r>
            <a:endParaRPr sz="170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u="none" strike="noStrike" cap="none" dirty="0">
              <a:solidFill>
                <a:schemeClr val="dk1"/>
              </a:solidFill>
              <a:latin typeface="NanumSquare Regular" panose="020B0600000101010101" pitchFamily="34" charset="-127"/>
              <a:ea typeface="나눔스퀘어" panose="020B0600000101010101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u="none" strike="noStrike" cap="none" dirty="0">
              <a:solidFill>
                <a:schemeClr val="dk1"/>
              </a:solidFill>
              <a:latin typeface="NanumSquare Regular" panose="020B0600000101010101" pitchFamily="34" charset="-127"/>
              <a:ea typeface="나눔스퀘어" panose="020B0600000101010101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u="none" strike="noStrike" cap="none" dirty="0">
              <a:solidFill>
                <a:schemeClr val="dk1"/>
              </a:solidFill>
              <a:latin typeface="NanumSquare Regular" panose="020B0600000101010101" pitchFamily="34" charset="-127"/>
              <a:ea typeface="나눔스퀘어" panose="020B0600000101010101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u="none" strike="noStrike" cap="none" dirty="0">
              <a:solidFill>
                <a:schemeClr val="dk1"/>
              </a:solidFill>
              <a:latin typeface="NanumSquare Regular" panose="020B0600000101010101" pitchFamily="34" charset="-127"/>
              <a:ea typeface="나눔스퀘어" panose="020B0600000101010101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u="none" strike="noStrike" cap="none" dirty="0">
              <a:solidFill>
                <a:schemeClr val="dk1"/>
              </a:solidFill>
              <a:latin typeface="NanumSquare Regular" panose="020B0600000101010101" pitchFamily="34" charset="-127"/>
              <a:ea typeface="나눔스퀘어" panose="020B0600000101010101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u="none" strike="noStrike" cap="none" dirty="0">
              <a:solidFill>
                <a:schemeClr val="dk1"/>
              </a:solidFill>
              <a:latin typeface="NanumSquare Regular" panose="020B0600000101010101" pitchFamily="34" charset="-127"/>
              <a:ea typeface="나눔스퀘어" panose="020B0600000101010101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u="none" strike="noStrike" cap="none" dirty="0">
              <a:solidFill>
                <a:schemeClr val="dk1"/>
              </a:solidFill>
              <a:latin typeface="NanumSquare Regular" panose="020B0600000101010101" pitchFamily="34" charset="-127"/>
              <a:ea typeface="나눔스퀘어" panose="020B0600000101010101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u="none" strike="noStrike" cap="none" dirty="0">
              <a:solidFill>
                <a:schemeClr val="dk1"/>
              </a:solidFill>
              <a:latin typeface="NanumSquare Regular" panose="020B0600000101010101" pitchFamily="34" charset="-127"/>
              <a:ea typeface="나눔스퀘어" panose="020B0600000101010101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u="none" strike="noStrike" cap="none" dirty="0">
              <a:solidFill>
                <a:schemeClr val="dk1"/>
              </a:solidFill>
              <a:latin typeface="NanumSquare Regular" panose="020B0600000101010101" pitchFamily="34" charset="-127"/>
              <a:ea typeface="나눔스퀘어" panose="020B0600000101010101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u="none" strike="noStrike" cap="none" dirty="0">
              <a:solidFill>
                <a:schemeClr val="dk1"/>
              </a:solidFill>
              <a:latin typeface="NanumSquare Regular" panose="020B0600000101010101" pitchFamily="34" charset="-127"/>
              <a:ea typeface="나눔스퀘어" panose="020B0600000101010101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u="none" strike="noStrike" cap="none" dirty="0">
              <a:solidFill>
                <a:schemeClr val="dk1"/>
              </a:solidFill>
              <a:latin typeface="NanumSquare Regular" panose="020B0600000101010101" pitchFamily="34" charset="-127"/>
              <a:ea typeface="나눔스퀘어" panose="020B0600000101010101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u="none" strike="noStrike" cap="none" dirty="0">
              <a:solidFill>
                <a:schemeClr val="dk1"/>
              </a:solidFill>
              <a:latin typeface="NanumSquare Regular" panose="020B0600000101010101" pitchFamily="34" charset="-127"/>
              <a:ea typeface="나눔스퀘어" panose="020B0600000101010101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u="none" strike="noStrike" cap="none" dirty="0">
              <a:solidFill>
                <a:schemeClr val="dk1"/>
              </a:solidFill>
              <a:latin typeface="NanumSquare Regular" panose="020B0600000101010101" pitchFamily="34" charset="-127"/>
              <a:ea typeface="나눔스퀘어" panose="020B0600000101010101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u="none" strike="noStrike" cap="none" dirty="0">
              <a:solidFill>
                <a:schemeClr val="dk1"/>
              </a:solidFill>
              <a:latin typeface="NanumSquare Regular" panose="020B0600000101010101" pitchFamily="34" charset="-127"/>
              <a:ea typeface="나눔스퀘어" panose="020B0600000101010101"/>
              <a:cs typeface="Arial"/>
              <a:sym typeface="Arial"/>
            </a:endParaRPr>
          </a:p>
        </p:txBody>
      </p:sp>
      <p:grpSp>
        <p:nvGrpSpPr>
          <p:cNvPr id="80" name="Google Shape;119;p3">
            <a:extLst>
              <a:ext uri="{FF2B5EF4-FFF2-40B4-BE49-F238E27FC236}">
                <a16:creationId xmlns:a16="http://schemas.microsoft.com/office/drawing/2014/main" id="{C9E7CB3F-C9C0-4322-ACA0-14CE64A789C8}"/>
              </a:ext>
            </a:extLst>
          </p:cNvPr>
          <p:cNvGrpSpPr/>
          <p:nvPr/>
        </p:nvGrpSpPr>
        <p:grpSpPr>
          <a:xfrm>
            <a:off x="1095945" y="2157779"/>
            <a:ext cx="3088748" cy="1221899"/>
            <a:chOff x="798971" y="1767255"/>
            <a:chExt cx="2662986" cy="1888743"/>
          </a:xfrm>
          <a:solidFill>
            <a:srgbClr val="A9D18E"/>
          </a:solidFill>
        </p:grpSpPr>
        <p:sp>
          <p:nvSpPr>
            <p:cNvPr id="81" name="Google Shape;120;p3">
              <a:extLst>
                <a:ext uri="{FF2B5EF4-FFF2-40B4-BE49-F238E27FC236}">
                  <a16:creationId xmlns:a16="http://schemas.microsoft.com/office/drawing/2014/main" id="{968E16F4-48CC-4E78-9D5E-F152A49FF7BB}"/>
                </a:ext>
              </a:extLst>
            </p:cNvPr>
            <p:cNvSpPr/>
            <p:nvPr/>
          </p:nvSpPr>
          <p:spPr>
            <a:xfrm>
              <a:off x="798971" y="1767255"/>
              <a:ext cx="2662986" cy="1888743"/>
            </a:xfrm>
            <a:prstGeom prst="rect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1800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r>
                <a:rPr lang="ko-KR" altLang="en-US" sz="1600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/>
                  <a:cs typeface="Arial"/>
                  <a:sym typeface="Arial"/>
                </a:rPr>
                <a:t>로그인 </a:t>
              </a:r>
              <a:r>
                <a:rPr lang="ko-KR" altLang="ko-KR" sz="1600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/>
                  <a:cs typeface="Arial"/>
                  <a:sym typeface="Arial"/>
                </a:rPr>
                <a:t>모듈</a:t>
              </a:r>
              <a:endParaRPr lang="en-US" altLang="ko-KR" sz="16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/>
                <a:cs typeface="Arial"/>
                <a:sym typeface="Arial"/>
              </a:endParaRPr>
            </a:p>
          </p:txBody>
        </p:sp>
        <p:sp>
          <p:nvSpPr>
            <p:cNvPr id="82" name="Google Shape;121;p3">
              <a:extLst>
                <a:ext uri="{FF2B5EF4-FFF2-40B4-BE49-F238E27FC236}">
                  <a16:creationId xmlns:a16="http://schemas.microsoft.com/office/drawing/2014/main" id="{848E0DC3-78B7-499E-9A3C-B271AB1D97C5}"/>
                </a:ext>
              </a:extLst>
            </p:cNvPr>
            <p:cNvSpPr/>
            <p:nvPr/>
          </p:nvSpPr>
          <p:spPr>
            <a:xfrm>
              <a:off x="877948" y="2557971"/>
              <a:ext cx="1214937" cy="1008504"/>
            </a:xfrm>
            <a:prstGeom prst="rect">
              <a:avLst/>
            </a:prstGeom>
            <a:solidFill>
              <a:srgbClr val="4F9F40"/>
            </a:solidFill>
            <a:ln w="63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200" u="none" strike="noStrike" cap="none" dirty="0">
                  <a:solidFill>
                    <a:schemeClr val="dk1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  <a:cs typeface="Arial"/>
                  <a:sym typeface="Arial"/>
                </a:rPr>
                <a:t>플랫폼</a:t>
              </a:r>
              <a:r>
                <a:rPr lang="ko-KR" altLang="en-US" sz="1200" dirty="0">
                  <a:solidFill>
                    <a:schemeClr val="dk1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  <a:cs typeface="Arial"/>
                  <a:sym typeface="Arial"/>
                </a:rPr>
                <a:t> </a:t>
              </a:r>
              <a:r>
                <a:rPr lang="ko-KR" sz="1200" u="none" strike="noStrike" cap="none" dirty="0">
                  <a:solidFill>
                    <a:schemeClr val="dk1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  <a:cs typeface="Arial"/>
                  <a:sym typeface="Arial"/>
                </a:rPr>
                <a:t>사용자</a:t>
              </a:r>
              <a:r>
                <a:rPr lang="ko-KR" altLang="en-US" sz="1200" u="none" strike="noStrike" cap="none" dirty="0">
                  <a:solidFill>
                    <a:schemeClr val="dk1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  <a:cs typeface="Arial"/>
                  <a:sym typeface="Arial"/>
                </a:rPr>
                <a:t> </a:t>
              </a:r>
              <a:r>
                <a:rPr lang="ko-KR" sz="1200" u="none" strike="noStrike" cap="none" dirty="0">
                  <a:solidFill>
                    <a:schemeClr val="dk1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  <a:cs typeface="Arial"/>
                  <a:sym typeface="Arial"/>
                </a:rPr>
                <a:t>인증</a:t>
              </a:r>
              <a:endParaRPr lang="en-US" altLang="ko-KR" sz="1200" u="none" strike="noStrike" cap="none" dirty="0">
                <a:solidFill>
                  <a:schemeClr val="dk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altLang="ko-KR" sz="1200" u="none" strike="noStrike" cap="none" dirty="0">
                  <a:solidFill>
                    <a:schemeClr val="dk1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  <a:cs typeface="Arial"/>
                  <a:sym typeface="Arial"/>
                </a:rPr>
                <a:t>(</a:t>
              </a:r>
              <a:r>
                <a:rPr lang="ko-KR" altLang="en-US" sz="1200" u="none" strike="noStrike" cap="none" dirty="0">
                  <a:solidFill>
                    <a:schemeClr val="dk1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  <a:cs typeface="Arial"/>
                  <a:sym typeface="Arial"/>
                </a:rPr>
                <a:t>회원가입</a:t>
              </a:r>
              <a:r>
                <a:rPr lang="en-US" altLang="ko-KR" sz="1200" u="none" strike="noStrike" cap="none" dirty="0">
                  <a:solidFill>
                    <a:schemeClr val="dk1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  <a:cs typeface="Arial"/>
                  <a:sym typeface="Arial"/>
                </a:rPr>
                <a:t>)</a:t>
              </a:r>
              <a:endParaRPr sz="1200" u="none" strike="noStrike" cap="none" dirty="0">
                <a:solidFill>
                  <a:schemeClr val="dk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Arial"/>
                <a:sym typeface="Arial"/>
              </a:endParaRPr>
            </a:p>
          </p:txBody>
        </p:sp>
        <p:sp>
          <p:nvSpPr>
            <p:cNvPr id="83" name="Google Shape;122;p3">
              <a:extLst>
                <a:ext uri="{FF2B5EF4-FFF2-40B4-BE49-F238E27FC236}">
                  <a16:creationId xmlns:a16="http://schemas.microsoft.com/office/drawing/2014/main" id="{76FF2834-17DD-408C-A9AA-84F807E396AA}"/>
                </a:ext>
              </a:extLst>
            </p:cNvPr>
            <p:cNvSpPr/>
            <p:nvPr/>
          </p:nvSpPr>
          <p:spPr>
            <a:xfrm>
              <a:off x="2199315" y="2557971"/>
              <a:ext cx="1209856" cy="1008504"/>
            </a:xfrm>
            <a:prstGeom prst="rect">
              <a:avLst/>
            </a:prstGeom>
            <a:solidFill>
              <a:srgbClr val="4F9F40"/>
            </a:solidFill>
            <a:ln w="63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200" u="none" strike="noStrike" cap="none" dirty="0">
                  <a:solidFill>
                    <a:schemeClr val="dk1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  <a:cs typeface="Arial"/>
                  <a:sym typeface="Arial"/>
                </a:rPr>
                <a:t>OAuth2</a:t>
              </a:r>
              <a:r>
                <a:rPr lang="ko-KR" altLang="en-US" sz="1200" dirty="0">
                  <a:solidFill>
                    <a:srgbClr val="000000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  <a:cs typeface="Arial"/>
                  <a:sym typeface="Arial"/>
                </a:rPr>
                <a:t> </a:t>
              </a:r>
              <a:r>
                <a:rPr lang="ko-KR" sz="1200" u="none" strike="noStrike" cap="none" dirty="0">
                  <a:solidFill>
                    <a:schemeClr val="dk1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  <a:cs typeface="Arial"/>
                  <a:sym typeface="Arial"/>
                </a:rPr>
                <a:t>인증</a:t>
              </a:r>
              <a:r>
                <a:rPr lang="en-US" altLang="ko-KR" sz="1200" dirty="0">
                  <a:solidFill>
                    <a:schemeClr val="dk1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  <a:cs typeface="Arial"/>
                  <a:sym typeface="Arial"/>
                </a:rPr>
                <a:t>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altLang="ko-KR" sz="1200" dirty="0">
                  <a:solidFill>
                    <a:schemeClr val="dk1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  <a:cs typeface="Arial"/>
                  <a:sym typeface="Arial"/>
                </a:rPr>
                <a:t>(</a:t>
              </a:r>
              <a:r>
                <a:rPr lang="ko-KR" sz="1200" u="none" strike="noStrike" cap="none" dirty="0" err="1">
                  <a:solidFill>
                    <a:schemeClr val="dk1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  <a:cs typeface="Arial"/>
                  <a:sym typeface="Arial"/>
                </a:rPr>
                <a:t>kakao</a:t>
              </a:r>
              <a:r>
                <a:rPr lang="en-US" altLang="ko-KR" sz="1200" u="none" strike="noStrike" cap="none" dirty="0">
                  <a:solidFill>
                    <a:schemeClr val="dk1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  <a:cs typeface="Arial"/>
                  <a:sym typeface="Arial"/>
                </a:rPr>
                <a:t>)</a:t>
              </a:r>
              <a:endParaRPr sz="1200" u="none" strike="noStrike" cap="none" dirty="0">
                <a:solidFill>
                  <a:schemeClr val="dk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Arial"/>
                <a:sym typeface="Arial"/>
              </a:endParaRPr>
            </a:p>
          </p:txBody>
        </p:sp>
      </p:grpSp>
      <p:sp>
        <p:nvSpPr>
          <p:cNvPr id="84" name="Google Shape;123;p3">
            <a:extLst>
              <a:ext uri="{FF2B5EF4-FFF2-40B4-BE49-F238E27FC236}">
                <a16:creationId xmlns:a16="http://schemas.microsoft.com/office/drawing/2014/main" id="{9FAA3F81-67CB-4470-AC5C-7FA14B9D4EB2}"/>
              </a:ext>
            </a:extLst>
          </p:cNvPr>
          <p:cNvSpPr/>
          <p:nvPr/>
        </p:nvSpPr>
        <p:spPr>
          <a:xfrm>
            <a:off x="5764696" y="2157486"/>
            <a:ext cx="2832342" cy="3482801"/>
          </a:xfrm>
          <a:prstGeom prst="rect">
            <a:avLst/>
          </a:prstGeom>
          <a:solidFill>
            <a:srgbClr val="A9D18E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180000" rIns="91425" bIns="45700" anchor="t" anchorCtr="0">
            <a:noAutofit/>
          </a:bodyPr>
          <a:lstStyle/>
          <a:p>
            <a:pPr lvl="0" algn="ctr">
              <a:buClr>
                <a:srgbClr val="000000"/>
              </a:buClr>
              <a:buSzPts val="1700"/>
            </a:pPr>
            <a:r>
              <a:rPr lang="ko-KR" altLang="en-US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/>
                <a:cs typeface="Arial"/>
                <a:sym typeface="Arial"/>
              </a:rPr>
              <a:t>사용자간 </a:t>
            </a:r>
            <a:r>
              <a:rPr lang="ko-KR" altLang="en-US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/>
                <a:cs typeface="Arial"/>
                <a:sym typeface="Arial"/>
              </a:rPr>
              <a:t>커넥팅</a:t>
            </a:r>
            <a:r>
              <a:rPr lang="ko-KR" altLang="en-US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/>
                <a:cs typeface="Arial"/>
                <a:sym typeface="Arial"/>
              </a:rPr>
              <a:t> </a:t>
            </a:r>
            <a:r>
              <a:rPr lang="ko-KR" altLang="ko-KR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/>
                <a:cs typeface="Arial"/>
                <a:sym typeface="Arial"/>
              </a:rPr>
              <a:t>모듈</a:t>
            </a:r>
            <a:endParaRPr lang="en-US" altLang="ko-KR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u="none" strike="noStrike" cap="none" dirty="0">
              <a:solidFill>
                <a:schemeClr val="dk1"/>
              </a:solidFill>
              <a:latin typeface="NanumSquare Regular" panose="020B0600000101010101" pitchFamily="34" charset="-127"/>
              <a:ea typeface="나눔스퀘어" panose="020B0600000101010101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u="none" strike="noStrike" cap="none" dirty="0">
              <a:solidFill>
                <a:schemeClr val="dk1"/>
              </a:solidFill>
              <a:latin typeface="NanumSquare Regular" panose="020B0600000101010101" pitchFamily="34" charset="-127"/>
              <a:ea typeface="나눔스퀘어" panose="020B0600000101010101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u="none" strike="noStrike" cap="none" dirty="0">
              <a:solidFill>
                <a:schemeClr val="dk1"/>
              </a:solidFill>
              <a:latin typeface="NanumSquare Regular" panose="020B0600000101010101" pitchFamily="34" charset="-127"/>
              <a:ea typeface="나눔스퀘어" panose="020B0600000101010101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u="none" strike="noStrike" cap="none" dirty="0">
              <a:solidFill>
                <a:schemeClr val="dk1"/>
              </a:solidFill>
              <a:latin typeface="NanumSquare Regular" panose="020B0600000101010101" pitchFamily="34" charset="-127"/>
              <a:ea typeface="나눔스퀘어" panose="020B0600000101010101"/>
              <a:cs typeface="Arial"/>
              <a:sym typeface="Arial"/>
            </a:endParaRPr>
          </a:p>
        </p:txBody>
      </p:sp>
      <p:grpSp>
        <p:nvGrpSpPr>
          <p:cNvPr id="87" name="Google Shape;126;p3">
            <a:extLst>
              <a:ext uri="{FF2B5EF4-FFF2-40B4-BE49-F238E27FC236}">
                <a16:creationId xmlns:a16="http://schemas.microsoft.com/office/drawing/2014/main" id="{2FE7A035-027E-4622-AFC5-0F0AB6EB40B1}"/>
              </a:ext>
            </a:extLst>
          </p:cNvPr>
          <p:cNvGrpSpPr/>
          <p:nvPr/>
        </p:nvGrpSpPr>
        <p:grpSpPr>
          <a:xfrm>
            <a:off x="1095945" y="4732621"/>
            <a:ext cx="3084215" cy="907663"/>
            <a:chOff x="7115335" y="4750432"/>
            <a:chExt cx="2405418" cy="1088016"/>
          </a:xfrm>
          <a:solidFill>
            <a:srgbClr val="A9D18E"/>
          </a:solidFill>
        </p:grpSpPr>
        <p:sp>
          <p:nvSpPr>
            <p:cNvPr id="88" name="Google Shape;127;p3">
              <a:extLst>
                <a:ext uri="{FF2B5EF4-FFF2-40B4-BE49-F238E27FC236}">
                  <a16:creationId xmlns:a16="http://schemas.microsoft.com/office/drawing/2014/main" id="{549C471D-9F30-46D6-A8B8-A32BF262D3BA}"/>
                </a:ext>
              </a:extLst>
            </p:cNvPr>
            <p:cNvSpPr/>
            <p:nvPr/>
          </p:nvSpPr>
          <p:spPr>
            <a:xfrm>
              <a:off x="7115335" y="4750432"/>
              <a:ext cx="2405418" cy="1088016"/>
            </a:xfrm>
            <a:prstGeom prst="rect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00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ko-KR" altLang="en-US" sz="1600" dirty="0">
                  <a:sym typeface="Arial"/>
                </a:rPr>
                <a:t>결제 모듈</a:t>
              </a:r>
            </a:p>
          </p:txBody>
        </p:sp>
        <p:sp>
          <p:nvSpPr>
            <p:cNvPr id="89" name="Google Shape;128;p3">
              <a:extLst>
                <a:ext uri="{FF2B5EF4-FFF2-40B4-BE49-F238E27FC236}">
                  <a16:creationId xmlns:a16="http://schemas.microsoft.com/office/drawing/2014/main" id="{AD7F45F1-1322-4082-B5C7-CBA47BD80B12}"/>
                </a:ext>
              </a:extLst>
            </p:cNvPr>
            <p:cNvSpPr/>
            <p:nvPr/>
          </p:nvSpPr>
          <p:spPr>
            <a:xfrm>
              <a:off x="7162204" y="5185783"/>
              <a:ext cx="1172253" cy="551343"/>
            </a:xfrm>
            <a:prstGeom prst="rect">
              <a:avLst/>
            </a:prstGeom>
            <a:solidFill>
              <a:srgbClr val="4F9F40"/>
            </a:solidFill>
            <a:ln w="63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none" lIns="91425" tIns="45700" rIns="91425" bIns="45700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ko-KR" altLang="en-US" sz="1200" dirty="0">
                  <a:latin typeface="NanumSquare Light" panose="020B0600000101010101" pitchFamily="34" charset="-127"/>
                  <a:ea typeface="NanumSquare Light" panose="020B0600000101010101" pitchFamily="34" charset="-127"/>
                  <a:sym typeface="Arial"/>
                </a:rPr>
                <a:t>포인트 및 현금 반환</a:t>
              </a:r>
            </a:p>
          </p:txBody>
        </p:sp>
        <p:sp>
          <p:nvSpPr>
            <p:cNvPr id="90" name="Google Shape;129;p3">
              <a:extLst>
                <a:ext uri="{FF2B5EF4-FFF2-40B4-BE49-F238E27FC236}">
                  <a16:creationId xmlns:a16="http://schemas.microsoft.com/office/drawing/2014/main" id="{A6D5D51D-6124-4DE7-8E49-6855A096F3E2}"/>
                </a:ext>
              </a:extLst>
            </p:cNvPr>
            <p:cNvSpPr/>
            <p:nvPr/>
          </p:nvSpPr>
          <p:spPr>
            <a:xfrm>
              <a:off x="8371420" y="5185783"/>
              <a:ext cx="1112370" cy="551343"/>
            </a:xfrm>
            <a:prstGeom prst="rect">
              <a:avLst/>
            </a:prstGeom>
            <a:solidFill>
              <a:srgbClr val="4F9F40"/>
            </a:solidFill>
            <a:ln w="63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ko-KR" altLang="en-US" sz="1200" dirty="0">
                  <a:latin typeface="NanumSquare Light" panose="020B0600000101010101" pitchFamily="34" charset="-127"/>
                  <a:ea typeface="NanumSquare Light" panose="020B0600000101010101" pitchFamily="34" charset="-127"/>
                  <a:sym typeface="Arial"/>
                </a:rPr>
                <a:t>카카오 결제 </a:t>
              </a:r>
              <a:r>
                <a:rPr lang="en-US" altLang="ko-KR" sz="1200" dirty="0">
                  <a:latin typeface="NanumSquare Light" panose="020B0600000101010101" pitchFamily="34" charset="-127"/>
                  <a:ea typeface="NanumSquare Light" panose="020B0600000101010101" pitchFamily="34" charset="-127"/>
                  <a:sym typeface="Arial"/>
                </a:rPr>
                <a:t>API</a:t>
              </a:r>
              <a:endParaRPr sz="1200" dirty="0">
                <a:latin typeface="NanumSquare Light" panose="020B0600000101010101" pitchFamily="34" charset="-127"/>
                <a:ea typeface="NanumSquare Light" panose="020B0600000101010101" pitchFamily="34" charset="-127"/>
                <a:sym typeface="Arial"/>
              </a:endParaRPr>
            </a:p>
          </p:txBody>
        </p:sp>
      </p:grpSp>
      <p:sp>
        <p:nvSpPr>
          <p:cNvPr id="107" name="Google Shape;146;p3">
            <a:extLst>
              <a:ext uri="{FF2B5EF4-FFF2-40B4-BE49-F238E27FC236}">
                <a16:creationId xmlns:a16="http://schemas.microsoft.com/office/drawing/2014/main" id="{515601F3-6469-449B-A216-B4D3949F3EA4}"/>
              </a:ext>
            </a:extLst>
          </p:cNvPr>
          <p:cNvSpPr/>
          <p:nvPr/>
        </p:nvSpPr>
        <p:spPr>
          <a:xfrm>
            <a:off x="1095945" y="3469389"/>
            <a:ext cx="3086622" cy="1178706"/>
          </a:xfrm>
          <a:prstGeom prst="rect">
            <a:avLst/>
          </a:prstGeom>
          <a:solidFill>
            <a:srgbClr val="A9D18E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125999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altLang="en-US" sz="1600" u="none" strike="noStrike" cap="none" dirty="0">
                <a:solidFill>
                  <a:schemeClr val="dk1"/>
                </a:solidFill>
                <a:latin typeface="NanumSquare" panose="020B0600000101010101" pitchFamily="34" charset="-127"/>
                <a:ea typeface="나눔스퀘어" panose="020B0600000101010101"/>
                <a:cs typeface="Arial"/>
                <a:sym typeface="Arial"/>
              </a:rPr>
              <a:t>마이 페이지</a:t>
            </a:r>
            <a:endParaRPr lang="en-US" altLang="ko-KR" sz="1600" u="none" strike="noStrike" cap="none" dirty="0">
              <a:solidFill>
                <a:schemeClr val="dk1"/>
              </a:solidFill>
              <a:latin typeface="NanumSquare" panose="020B0600000101010101" pitchFamily="34" charset="-127"/>
              <a:ea typeface="나눔스퀘어" panose="020B0600000101010101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lang="en-US" altLang="ko-KR" sz="1600" dirty="0">
              <a:solidFill>
                <a:schemeClr val="dk1"/>
              </a:solidFill>
              <a:latin typeface="NanumSquare" panose="020B0600000101010101" pitchFamily="34" charset="-127"/>
              <a:ea typeface="나눔스퀘어" panose="020B0600000101010101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lang="en-US" altLang="ko-KR" sz="1600" u="none" strike="noStrike" cap="none" dirty="0">
              <a:solidFill>
                <a:schemeClr val="dk1"/>
              </a:solidFill>
              <a:latin typeface="NanumSquare" panose="020B0600000101010101" pitchFamily="34" charset="-127"/>
              <a:ea typeface="나눔스퀘어" panose="020B0600000101010101"/>
              <a:cs typeface="Arial"/>
              <a:sym typeface="Arial"/>
            </a:endParaRPr>
          </a:p>
        </p:txBody>
      </p:sp>
      <p:sp>
        <p:nvSpPr>
          <p:cNvPr id="108" name="Google Shape;121;p3">
            <a:extLst>
              <a:ext uri="{FF2B5EF4-FFF2-40B4-BE49-F238E27FC236}">
                <a16:creationId xmlns:a16="http://schemas.microsoft.com/office/drawing/2014/main" id="{E7E2306F-C81E-49C0-837B-7EB436359855}"/>
              </a:ext>
            </a:extLst>
          </p:cNvPr>
          <p:cNvSpPr/>
          <p:nvPr/>
        </p:nvSpPr>
        <p:spPr>
          <a:xfrm>
            <a:off x="1156040" y="3884795"/>
            <a:ext cx="1040023" cy="724934"/>
          </a:xfrm>
          <a:prstGeom prst="rect">
            <a:avLst/>
          </a:prstGeom>
          <a:solidFill>
            <a:srgbClr val="4F9F40"/>
          </a:solidFill>
          <a:ln w="63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Arial"/>
                <a:sym typeface="Arial"/>
              </a:rPr>
              <a:t>포인트 충전</a:t>
            </a:r>
            <a:endParaRPr sz="1400" u="none" strike="noStrike" cap="none" dirty="0">
              <a:solidFill>
                <a:schemeClr val="dk1"/>
              </a:solidFill>
              <a:latin typeface="NanumSquare Light" panose="020B0600000101010101" pitchFamily="34" charset="-127"/>
              <a:ea typeface="NanumSquare Light" panose="020B0600000101010101" pitchFamily="34" charset="-127"/>
              <a:cs typeface="Arial"/>
              <a:sym typeface="Arial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8BC9C0-BEDC-4F51-A83F-3D8BA7A42821}"/>
              </a:ext>
            </a:extLst>
          </p:cNvPr>
          <p:cNvGrpSpPr/>
          <p:nvPr/>
        </p:nvGrpSpPr>
        <p:grpSpPr>
          <a:xfrm>
            <a:off x="5849134" y="2768728"/>
            <a:ext cx="1259403" cy="2660744"/>
            <a:chOff x="3815243" y="2906877"/>
            <a:chExt cx="929925" cy="2666491"/>
          </a:xfrm>
          <a:solidFill>
            <a:srgbClr val="4F9F40"/>
          </a:solidFill>
        </p:grpSpPr>
        <p:sp>
          <p:nvSpPr>
            <p:cNvPr id="100" name="Google Shape;139;p3">
              <a:extLst>
                <a:ext uri="{FF2B5EF4-FFF2-40B4-BE49-F238E27FC236}">
                  <a16:creationId xmlns:a16="http://schemas.microsoft.com/office/drawing/2014/main" id="{4C552E2D-4285-4D52-A4D3-7E6973D32B1B}"/>
                </a:ext>
              </a:extLst>
            </p:cNvPr>
            <p:cNvSpPr/>
            <p:nvPr/>
          </p:nvSpPr>
          <p:spPr>
            <a:xfrm>
              <a:off x="3815243" y="2906877"/>
              <a:ext cx="929925" cy="2666491"/>
            </a:xfrm>
            <a:prstGeom prst="rect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108000" rIns="91425" bIns="45700" anchor="t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ko-KR" altLang="en-US" sz="14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/>
                  <a:cs typeface="Arial"/>
                  <a:sym typeface="Arial"/>
                </a:rPr>
                <a:t>게시판</a:t>
              </a:r>
              <a:endParaRPr lang="en-US" altLang="ko-KR" sz="1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/>
                <a:cs typeface="Arial"/>
                <a:sym typeface="Arial"/>
              </a:endParaRPr>
            </a:p>
          </p:txBody>
        </p:sp>
        <p:sp>
          <p:nvSpPr>
            <p:cNvPr id="109" name="Google Shape;141;p3">
              <a:extLst>
                <a:ext uri="{FF2B5EF4-FFF2-40B4-BE49-F238E27FC236}">
                  <a16:creationId xmlns:a16="http://schemas.microsoft.com/office/drawing/2014/main" id="{53F4819D-6099-4453-8696-7EBE95A740F5}"/>
                </a:ext>
              </a:extLst>
            </p:cNvPr>
            <p:cNvSpPr/>
            <p:nvPr/>
          </p:nvSpPr>
          <p:spPr>
            <a:xfrm>
              <a:off x="3889421" y="4464362"/>
              <a:ext cx="781568" cy="927881"/>
            </a:xfrm>
            <a:prstGeom prst="rect">
              <a:avLst/>
            </a:prstGeom>
            <a:solidFill>
              <a:srgbClr val="A9D18E"/>
            </a:solidFill>
            <a:ln w="63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ko-KR" altLang="en-US" sz="1200" dirty="0">
                  <a:solidFill>
                    <a:schemeClr val="dk1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  <a:cs typeface="Arial"/>
                  <a:sym typeface="Arial"/>
                </a:rPr>
                <a:t>게시물</a:t>
              </a:r>
              <a:endParaRPr lang="en-US" altLang="ko-KR" sz="1200" dirty="0">
                <a:solidFill>
                  <a:schemeClr val="dk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Arial"/>
                <a:sym typeface="Arial"/>
              </a:endParaRPr>
            </a:p>
          </p:txBody>
        </p:sp>
      </p:grpSp>
      <p:sp>
        <p:nvSpPr>
          <p:cNvPr id="122" name="Google Shape;141;p3">
            <a:extLst>
              <a:ext uri="{FF2B5EF4-FFF2-40B4-BE49-F238E27FC236}">
                <a16:creationId xmlns:a16="http://schemas.microsoft.com/office/drawing/2014/main" id="{54A26F2D-E2B1-4009-BCBD-C9EF5A711974}"/>
              </a:ext>
            </a:extLst>
          </p:cNvPr>
          <p:cNvSpPr/>
          <p:nvPr/>
        </p:nvSpPr>
        <p:spPr>
          <a:xfrm>
            <a:off x="7273685" y="2773574"/>
            <a:ext cx="1184956" cy="1325899"/>
          </a:xfrm>
          <a:prstGeom prst="rect">
            <a:avLst/>
          </a:prstGeom>
          <a:solidFill>
            <a:srgbClr val="4F9F4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40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/>
                <a:cs typeface="Arial"/>
                <a:sym typeface="Arial"/>
              </a:rPr>
              <a:t>실시간 채팅</a:t>
            </a:r>
            <a:endParaRPr sz="140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/>
              <a:cs typeface="Arial"/>
              <a:sym typeface="Arial"/>
            </a:endParaRPr>
          </a:p>
        </p:txBody>
      </p:sp>
      <p:sp>
        <p:nvSpPr>
          <p:cNvPr id="123" name="Google Shape;141;p3">
            <a:extLst>
              <a:ext uri="{FF2B5EF4-FFF2-40B4-BE49-F238E27FC236}">
                <a16:creationId xmlns:a16="http://schemas.microsoft.com/office/drawing/2014/main" id="{2D90C92B-0565-492C-9871-0EE0B81FB62A}"/>
              </a:ext>
            </a:extLst>
          </p:cNvPr>
          <p:cNvSpPr/>
          <p:nvPr/>
        </p:nvSpPr>
        <p:spPr>
          <a:xfrm>
            <a:off x="7286370" y="4217752"/>
            <a:ext cx="1184956" cy="1200673"/>
          </a:xfrm>
          <a:prstGeom prst="rect">
            <a:avLst/>
          </a:prstGeom>
          <a:solidFill>
            <a:srgbClr val="4F9F4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40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400" u="none" strike="noStrike" cap="non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/>
                <a:cs typeface="Arial"/>
                <a:sym typeface="Arial"/>
              </a:rPr>
              <a:t>심부름 </a:t>
            </a:r>
            <a:endParaRPr lang="en-US" altLang="ko-KR" sz="140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4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/>
                <a:cs typeface="Arial"/>
                <a:sym typeface="Arial"/>
              </a:rPr>
              <a:t>수락시</a:t>
            </a:r>
            <a:endParaRPr lang="en-US" altLang="ko-KR" sz="14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/>
                <a:cs typeface="Arial"/>
                <a:sym typeface="Arial"/>
              </a:rPr>
              <a:t>Push</a:t>
            </a:r>
            <a:r>
              <a:rPr lang="ko-KR" altLang="en-US" sz="1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/>
                <a:cs typeface="Arial"/>
                <a:sym typeface="Arial"/>
              </a:rPr>
              <a:t>알림</a:t>
            </a:r>
            <a:endParaRPr lang="en-US" altLang="ko-KR" sz="14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4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/>
              <a:cs typeface="Arial"/>
              <a:sym typeface="Arial"/>
            </a:endParaRPr>
          </a:p>
        </p:txBody>
      </p:sp>
      <p:sp>
        <p:nvSpPr>
          <p:cNvPr id="41" name="Google Shape;141;p3">
            <a:extLst>
              <a:ext uri="{FF2B5EF4-FFF2-40B4-BE49-F238E27FC236}">
                <a16:creationId xmlns:a16="http://schemas.microsoft.com/office/drawing/2014/main" id="{B6E44065-E9EC-1048-81D6-B10E66D1F2CA}"/>
              </a:ext>
            </a:extLst>
          </p:cNvPr>
          <p:cNvSpPr/>
          <p:nvPr/>
        </p:nvSpPr>
        <p:spPr>
          <a:xfrm>
            <a:off x="5957637" y="3216872"/>
            <a:ext cx="1058482" cy="925881"/>
          </a:xfrm>
          <a:prstGeom prst="rect">
            <a:avLst/>
          </a:prstGeom>
          <a:solidFill>
            <a:srgbClr val="A9D18E"/>
          </a:solidFill>
          <a:ln w="63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ko-KR" altLang="en-US" sz="1200" dirty="0">
                <a:solidFill>
                  <a:schemeClr val="dk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Arial"/>
                <a:sym typeface="Arial"/>
              </a:rPr>
              <a:t>장소 위치</a:t>
            </a:r>
            <a:endParaRPr lang="en-US" altLang="ko-KR" sz="1200" dirty="0">
              <a:solidFill>
                <a:schemeClr val="dk1"/>
              </a:solidFill>
              <a:latin typeface="NanumSquare Light" panose="020B0600000101010101" pitchFamily="34" charset="-127"/>
              <a:ea typeface="NanumSquare Light" panose="020B0600000101010101" pitchFamily="34" charset="-127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100"/>
            </a:pPr>
            <a:r>
              <a:rPr lang="en-US" altLang="ko-KR" sz="1200" dirty="0">
                <a:solidFill>
                  <a:schemeClr val="dk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Arial"/>
                <a:sym typeface="Arial"/>
              </a:rPr>
              <a:t>(map  </a:t>
            </a:r>
            <a:r>
              <a:rPr lang="en-US" altLang="ko-KR" sz="1200" dirty="0" err="1">
                <a:solidFill>
                  <a:schemeClr val="dk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Arial"/>
                <a:sym typeface="Arial"/>
              </a:rPr>
              <a:t>Api</a:t>
            </a:r>
            <a:r>
              <a:rPr lang="en-US" altLang="ko-KR" sz="1200" dirty="0">
                <a:solidFill>
                  <a:schemeClr val="dk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Arial"/>
                <a:sym typeface="Arial"/>
              </a:rPr>
              <a:t>)</a:t>
            </a:r>
          </a:p>
        </p:txBody>
      </p:sp>
      <p:sp>
        <p:nvSpPr>
          <p:cNvPr id="42" name="Google Shape;121;p3">
            <a:extLst>
              <a:ext uri="{FF2B5EF4-FFF2-40B4-BE49-F238E27FC236}">
                <a16:creationId xmlns:a16="http://schemas.microsoft.com/office/drawing/2014/main" id="{90E40340-B3E0-2042-8273-E4417DDA2166}"/>
              </a:ext>
            </a:extLst>
          </p:cNvPr>
          <p:cNvSpPr/>
          <p:nvPr/>
        </p:nvSpPr>
        <p:spPr>
          <a:xfrm>
            <a:off x="2246219" y="3881773"/>
            <a:ext cx="983864" cy="727956"/>
          </a:xfrm>
          <a:prstGeom prst="rect">
            <a:avLst/>
          </a:prstGeom>
          <a:solidFill>
            <a:srgbClr val="4F9F40"/>
          </a:solidFill>
          <a:ln w="63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u="none" strike="noStrike" cap="none" dirty="0">
                <a:solidFill>
                  <a:schemeClr val="dk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Arial"/>
                <a:sym typeface="Arial"/>
              </a:rPr>
              <a:t>유저 정보</a:t>
            </a:r>
            <a:endParaRPr lang="en-US" altLang="ko-KR" sz="1400" u="none" strike="noStrike" cap="none" dirty="0">
              <a:solidFill>
                <a:schemeClr val="dk1"/>
              </a:solidFill>
              <a:latin typeface="NanumSquare Light" panose="020B0600000101010101" pitchFamily="34" charset="-127"/>
              <a:ea typeface="NanumSquare Light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800" u="none" strike="noStrike" cap="none" dirty="0">
                <a:solidFill>
                  <a:schemeClr val="dk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Arial"/>
                <a:sym typeface="Arial"/>
              </a:rPr>
              <a:t>ex) </a:t>
            </a:r>
            <a:r>
              <a:rPr lang="ko-KR" altLang="en-US" sz="800" dirty="0">
                <a:solidFill>
                  <a:schemeClr val="dk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Arial"/>
                <a:sym typeface="Arial"/>
              </a:rPr>
              <a:t>포인트</a:t>
            </a:r>
            <a:r>
              <a:rPr lang="en-US" altLang="ko-KR" sz="800" dirty="0">
                <a:solidFill>
                  <a:schemeClr val="dk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Arial"/>
                <a:sym typeface="Arial"/>
              </a:rPr>
              <a:t>,</a:t>
            </a:r>
            <a:r>
              <a:rPr lang="ko-KR" altLang="en-US" sz="800" dirty="0">
                <a:solidFill>
                  <a:schemeClr val="dk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Arial"/>
                <a:sym typeface="Arial"/>
              </a:rPr>
              <a:t> 로그인 계정</a:t>
            </a:r>
            <a:endParaRPr sz="800" u="none" strike="noStrike" cap="none" dirty="0">
              <a:solidFill>
                <a:schemeClr val="dk1"/>
              </a:solidFill>
              <a:latin typeface="NanumSquare Light" panose="020B0600000101010101" pitchFamily="34" charset="-127"/>
              <a:ea typeface="NanumSquare Light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4" name="Google Shape;121;p3">
            <a:extLst>
              <a:ext uri="{FF2B5EF4-FFF2-40B4-BE49-F238E27FC236}">
                <a16:creationId xmlns:a16="http://schemas.microsoft.com/office/drawing/2014/main" id="{1AEBDCAA-A238-B24A-A3FB-B39CB937E3C4}"/>
              </a:ext>
            </a:extLst>
          </p:cNvPr>
          <p:cNvSpPr/>
          <p:nvPr/>
        </p:nvSpPr>
        <p:spPr>
          <a:xfrm>
            <a:off x="3266659" y="3881773"/>
            <a:ext cx="856810" cy="727957"/>
          </a:xfrm>
          <a:prstGeom prst="rect">
            <a:avLst/>
          </a:prstGeom>
          <a:solidFill>
            <a:srgbClr val="4F9F40"/>
          </a:solidFill>
          <a:ln w="63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u="none" strike="noStrike" cap="none" dirty="0">
                <a:solidFill>
                  <a:schemeClr val="dk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Arial"/>
                <a:sym typeface="Arial"/>
              </a:rPr>
              <a:t>로그아웃</a:t>
            </a:r>
            <a:endParaRPr sz="1400" u="none" strike="noStrike" cap="none" dirty="0">
              <a:solidFill>
                <a:schemeClr val="dk1"/>
              </a:solidFill>
              <a:latin typeface="NanumSquare Light" panose="020B0600000101010101" pitchFamily="34" charset="-127"/>
              <a:ea typeface="NanumSquare Light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17" name="Google Shape;139;p3">
            <a:extLst>
              <a:ext uri="{FF2B5EF4-FFF2-40B4-BE49-F238E27FC236}">
                <a16:creationId xmlns:a16="http://schemas.microsoft.com/office/drawing/2014/main" id="{F18D8B0C-7B6C-488D-8E22-2FE50D929F49}"/>
              </a:ext>
            </a:extLst>
          </p:cNvPr>
          <p:cNvSpPr/>
          <p:nvPr/>
        </p:nvSpPr>
        <p:spPr>
          <a:xfrm>
            <a:off x="4315359" y="2157486"/>
            <a:ext cx="1339263" cy="3482798"/>
          </a:xfrm>
          <a:prstGeom prst="rect">
            <a:avLst/>
          </a:prstGeom>
          <a:solidFill>
            <a:srgbClr val="A9D18E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108000" rIns="91425" bIns="45700" anchor="t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r>
              <a:rPr lang="ko-KR" altLang="en-US" sz="1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/>
                <a:cs typeface="Arial"/>
                <a:sym typeface="Arial"/>
              </a:rPr>
              <a:t>맵</a:t>
            </a:r>
            <a:endParaRPr lang="en-US" altLang="ko-KR" sz="14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/>
              <a:cs typeface="Arial"/>
              <a:sym typeface="Arial"/>
            </a:endParaRPr>
          </a:p>
        </p:txBody>
      </p:sp>
      <p:sp>
        <p:nvSpPr>
          <p:cNvPr id="118" name="Google Shape;141;p3">
            <a:extLst>
              <a:ext uri="{FF2B5EF4-FFF2-40B4-BE49-F238E27FC236}">
                <a16:creationId xmlns:a16="http://schemas.microsoft.com/office/drawing/2014/main" id="{ED719C80-DBBA-4345-98B2-6A6CA0774D61}"/>
              </a:ext>
            </a:extLst>
          </p:cNvPr>
          <p:cNvSpPr/>
          <p:nvPr/>
        </p:nvSpPr>
        <p:spPr>
          <a:xfrm>
            <a:off x="4498439" y="2757522"/>
            <a:ext cx="973104" cy="832878"/>
          </a:xfrm>
          <a:prstGeom prst="rect">
            <a:avLst/>
          </a:prstGeom>
          <a:solidFill>
            <a:srgbClr val="4F9F3F"/>
          </a:solidFill>
          <a:ln w="63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100"/>
            </a:pPr>
            <a:r>
              <a:rPr lang="ko-KR" altLang="en-US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/>
                <a:cs typeface="Arial"/>
                <a:sym typeface="Arial"/>
              </a:rPr>
              <a:t>내주변</a:t>
            </a:r>
            <a:endParaRPr lang="en-US" altLang="ko-KR" sz="12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/>
              <a:cs typeface="Arial"/>
              <a:sym typeface="Arial"/>
            </a:endParaRPr>
          </a:p>
          <a:p>
            <a:pPr lvl="0" algn="ctr">
              <a:buClr>
                <a:srgbClr val="000000"/>
              </a:buClr>
              <a:buSzPts val="1100"/>
            </a:pP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/>
                <a:cs typeface="Arial"/>
                <a:sym typeface="Arial"/>
              </a:rPr>
              <a:t>심부름 </a:t>
            </a:r>
            <a:endParaRPr lang="en-US" altLang="ko-KR" sz="12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/>
              <a:cs typeface="Arial"/>
              <a:sym typeface="Arial"/>
            </a:endParaRPr>
          </a:p>
          <a:p>
            <a:pPr lvl="0" algn="ctr">
              <a:buClr>
                <a:srgbClr val="000000"/>
              </a:buClr>
              <a:buSzPts val="1100"/>
            </a:pPr>
            <a:r>
              <a:rPr lang="ko-KR" altLang="en-US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/>
                <a:cs typeface="Arial"/>
                <a:sym typeface="Arial"/>
              </a:rPr>
              <a:t>현황확인</a:t>
            </a:r>
            <a:endParaRPr lang="en-US" altLang="ko-KR" sz="12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/>
              <a:cs typeface="Arial"/>
              <a:sym typeface="Arial"/>
            </a:endParaRPr>
          </a:p>
        </p:txBody>
      </p:sp>
      <p:sp>
        <p:nvSpPr>
          <p:cNvPr id="43" name="Google Shape;141;p3">
            <a:extLst>
              <a:ext uri="{FF2B5EF4-FFF2-40B4-BE49-F238E27FC236}">
                <a16:creationId xmlns:a16="http://schemas.microsoft.com/office/drawing/2014/main" id="{4E739806-B3BA-7A4D-AC84-30F41912A4B2}"/>
              </a:ext>
            </a:extLst>
          </p:cNvPr>
          <p:cNvSpPr/>
          <p:nvPr/>
        </p:nvSpPr>
        <p:spPr>
          <a:xfrm>
            <a:off x="4498439" y="4588206"/>
            <a:ext cx="965192" cy="798299"/>
          </a:xfrm>
          <a:prstGeom prst="rect">
            <a:avLst/>
          </a:prstGeom>
          <a:solidFill>
            <a:srgbClr val="4F9F3F"/>
          </a:solidFill>
          <a:ln w="63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100"/>
            </a:pP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/>
                <a:cs typeface="Arial"/>
                <a:sym typeface="Arial"/>
              </a:rPr>
              <a:t>상세 정보</a:t>
            </a:r>
            <a:endParaRPr lang="en-US" altLang="ko-KR" sz="12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/>
              <a:cs typeface="Arial"/>
              <a:sym typeface="Arial"/>
            </a:endParaRPr>
          </a:p>
        </p:txBody>
      </p:sp>
      <p:sp>
        <p:nvSpPr>
          <p:cNvPr id="40" name="Google Shape;141;p3">
            <a:extLst>
              <a:ext uri="{FF2B5EF4-FFF2-40B4-BE49-F238E27FC236}">
                <a16:creationId xmlns:a16="http://schemas.microsoft.com/office/drawing/2014/main" id="{EB9029AA-C4AE-BD4A-ABD2-6E0D17AEF0BB}"/>
              </a:ext>
            </a:extLst>
          </p:cNvPr>
          <p:cNvSpPr/>
          <p:nvPr/>
        </p:nvSpPr>
        <p:spPr>
          <a:xfrm>
            <a:off x="4506351" y="3690154"/>
            <a:ext cx="965192" cy="798299"/>
          </a:xfrm>
          <a:prstGeom prst="rect">
            <a:avLst/>
          </a:prstGeom>
          <a:solidFill>
            <a:srgbClr val="4F9F3F"/>
          </a:solidFill>
          <a:ln w="63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100"/>
            </a:pPr>
            <a:r>
              <a:rPr lang="ko-KR" altLang="en-US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/>
                <a:cs typeface="Arial"/>
                <a:sym typeface="Arial"/>
              </a:rPr>
              <a:t>길찾기</a:t>
            </a:r>
            <a:endParaRPr lang="en-US" altLang="ko-KR" sz="12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9048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25">
            <a:extLst>
              <a:ext uri="{FF2B5EF4-FFF2-40B4-BE49-F238E27FC236}">
                <a16:creationId xmlns:a16="http://schemas.microsoft.com/office/drawing/2014/main" id="{52591165-94D1-43D0-8C3C-952692D3DAB3}"/>
              </a:ext>
            </a:extLst>
          </p:cNvPr>
          <p:cNvSpPr/>
          <p:nvPr/>
        </p:nvSpPr>
        <p:spPr>
          <a:xfrm flipV="1">
            <a:off x="0" y="6453336"/>
            <a:ext cx="12192000" cy="40466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C7D4E9B-AACF-174E-BDB4-739676795B5A}"/>
              </a:ext>
            </a:extLst>
          </p:cNvPr>
          <p:cNvGrpSpPr/>
          <p:nvPr/>
        </p:nvGrpSpPr>
        <p:grpSpPr>
          <a:xfrm>
            <a:off x="466040" y="290817"/>
            <a:ext cx="2399080" cy="879750"/>
            <a:chOff x="429464" y="278625"/>
            <a:chExt cx="2399080" cy="87975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D2D57FB-4A43-0541-8F46-0C567CBAE327}"/>
                </a:ext>
              </a:extLst>
            </p:cNvPr>
            <p:cNvGrpSpPr/>
            <p:nvPr/>
          </p:nvGrpSpPr>
          <p:grpSpPr>
            <a:xfrm>
              <a:off x="429464" y="278625"/>
              <a:ext cx="2399080" cy="879750"/>
              <a:chOff x="429464" y="278625"/>
              <a:chExt cx="2399080" cy="879750"/>
            </a:xfrm>
          </p:grpSpPr>
          <p:cxnSp>
            <p:nvCxnSpPr>
              <p:cNvPr id="19" name="직선 연결선 27">
                <a:extLst>
                  <a:ext uri="{FF2B5EF4-FFF2-40B4-BE49-F238E27FC236}">
                    <a16:creationId xmlns:a16="http://schemas.microsoft.com/office/drawing/2014/main" id="{B7392820-AB2E-1B49-A290-BF23F82413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64" y="278625"/>
                <a:ext cx="0" cy="879750"/>
              </a:xfrm>
              <a:prstGeom prst="line">
                <a:avLst/>
              </a:prstGeom>
              <a:ln w="76200">
                <a:solidFill>
                  <a:srgbClr val="A9D1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0208B9-7DD2-DF47-9B7F-C23C70C0ADF1}"/>
                  </a:ext>
                </a:extLst>
              </p:cNvPr>
              <p:cNvSpPr txBox="1"/>
              <p:nvPr/>
            </p:nvSpPr>
            <p:spPr>
              <a:xfrm>
                <a:off x="643632" y="398797"/>
                <a:ext cx="2184912" cy="35798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ko-KR" altLang="en-US" sz="2800" b="1" spc="-300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화면 구성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8D027E-0362-0544-8ACA-24CF5768AD44}"/>
                  </a:ext>
                </a:extLst>
              </p:cNvPr>
              <p:cNvSpPr txBox="1"/>
              <p:nvPr/>
            </p:nvSpPr>
            <p:spPr>
              <a:xfrm>
                <a:off x="625488" y="953832"/>
                <a:ext cx="1373296" cy="20454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ko-KR" altLang="en-US" sz="1600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Square Regular" panose="020B0600000101010101" pitchFamily="34" charset="-127"/>
                  <a:ea typeface="NanumSquare Regular" panose="020B0600000101010101" pitchFamily="34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8225BB-C2AB-AB42-97A9-0694187D885F}"/>
                </a:ext>
              </a:extLst>
            </p:cNvPr>
            <p:cNvSpPr txBox="1"/>
            <p:nvPr/>
          </p:nvSpPr>
          <p:spPr>
            <a:xfrm>
              <a:off x="625488" y="806208"/>
              <a:ext cx="21050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:</a:t>
              </a:r>
              <a:r>
                <a:rPr kumimoji="1"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회원가입</a:t>
              </a:r>
              <a:r>
                <a:rPr kumimoji="1" lang="en-US" altLang="ko-KR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,</a:t>
              </a:r>
              <a:r>
                <a:rPr kumimoji="1"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로그인 화면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7EB3D2B-E436-544C-983F-41D94FA8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313" y="678626"/>
            <a:ext cx="2993063" cy="532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7167CC4-C413-3D40-A793-12FABFD3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329" y="678626"/>
            <a:ext cx="2996428" cy="5326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0451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25">
            <a:extLst>
              <a:ext uri="{FF2B5EF4-FFF2-40B4-BE49-F238E27FC236}">
                <a16:creationId xmlns:a16="http://schemas.microsoft.com/office/drawing/2014/main" id="{52591165-94D1-43D0-8C3C-952692D3DAB3}"/>
              </a:ext>
            </a:extLst>
          </p:cNvPr>
          <p:cNvSpPr/>
          <p:nvPr/>
        </p:nvSpPr>
        <p:spPr>
          <a:xfrm flipV="1">
            <a:off x="0" y="6453336"/>
            <a:ext cx="12192000" cy="40466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E830175-F423-AF47-8CEA-E0BB117B5CCD}"/>
              </a:ext>
            </a:extLst>
          </p:cNvPr>
          <p:cNvGrpSpPr/>
          <p:nvPr/>
        </p:nvGrpSpPr>
        <p:grpSpPr>
          <a:xfrm>
            <a:off x="466040" y="290817"/>
            <a:ext cx="2923202" cy="879750"/>
            <a:chOff x="429464" y="278625"/>
            <a:chExt cx="2923202" cy="87975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2CA8E51-5AC0-6B41-BE1B-5311BD562DB1}"/>
                </a:ext>
              </a:extLst>
            </p:cNvPr>
            <p:cNvGrpSpPr/>
            <p:nvPr/>
          </p:nvGrpSpPr>
          <p:grpSpPr>
            <a:xfrm>
              <a:off x="429464" y="278625"/>
              <a:ext cx="2923202" cy="879750"/>
              <a:chOff x="429464" y="278625"/>
              <a:chExt cx="2923202" cy="879750"/>
            </a:xfrm>
          </p:grpSpPr>
          <p:cxnSp>
            <p:nvCxnSpPr>
              <p:cNvPr id="18" name="직선 연결선 27">
                <a:extLst>
                  <a:ext uri="{FF2B5EF4-FFF2-40B4-BE49-F238E27FC236}">
                    <a16:creationId xmlns:a16="http://schemas.microsoft.com/office/drawing/2014/main" id="{6A48E25B-B470-AC4D-92BD-201CE3553E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64" y="278625"/>
                <a:ext cx="0" cy="879750"/>
              </a:xfrm>
              <a:prstGeom prst="line">
                <a:avLst/>
              </a:prstGeom>
              <a:ln w="76200">
                <a:solidFill>
                  <a:srgbClr val="A9D1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04BA42-B84D-0A4A-8B77-6805FDA9C849}"/>
                  </a:ext>
                </a:extLst>
              </p:cNvPr>
              <p:cNvSpPr txBox="1"/>
              <p:nvPr/>
            </p:nvSpPr>
            <p:spPr>
              <a:xfrm>
                <a:off x="643631" y="398797"/>
                <a:ext cx="2709035" cy="35798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ko-KR" altLang="en-US" sz="2800" b="1" spc="-300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로그인 화면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A5A6EF-888D-1441-AE7A-39A96F3F583C}"/>
                  </a:ext>
                </a:extLst>
              </p:cNvPr>
              <p:cNvSpPr txBox="1"/>
              <p:nvPr/>
            </p:nvSpPr>
            <p:spPr>
              <a:xfrm>
                <a:off x="625488" y="953832"/>
                <a:ext cx="1373296" cy="20454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ko-KR" altLang="en-US" sz="1600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Square Regular" panose="020B0600000101010101" pitchFamily="34" charset="-127"/>
                  <a:ea typeface="NanumSquare Regular" panose="020B0600000101010101" pitchFamily="34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DD822A-0253-5045-8999-483A805A1046}"/>
                </a:ext>
              </a:extLst>
            </p:cNvPr>
            <p:cNvSpPr txBox="1"/>
            <p:nvPr/>
          </p:nvSpPr>
          <p:spPr>
            <a:xfrm>
              <a:off x="625488" y="806208"/>
              <a:ext cx="12698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: </a:t>
              </a:r>
              <a:r>
                <a:rPr kumimoji="1"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로컬 로그인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71E2D80-C869-1141-BA7A-F6395C135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905" y="571593"/>
            <a:ext cx="2993063" cy="532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7A22208C-3068-E24B-8426-60DE8A549E61}"/>
              </a:ext>
            </a:extLst>
          </p:cNvPr>
          <p:cNvCxnSpPr>
            <a:cxnSpLocks/>
          </p:cNvCxnSpPr>
          <p:nvPr/>
        </p:nvCxnSpPr>
        <p:spPr>
          <a:xfrm rot="10800000">
            <a:off x="7188203" y="3262193"/>
            <a:ext cx="1578110" cy="474921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1E78EE50-F69E-A64C-BEF7-7ED172A1B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59" y="1983717"/>
            <a:ext cx="6573044" cy="285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69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FCD76A8-7D11-994E-8B8F-451B782E15F5}"/>
              </a:ext>
            </a:extLst>
          </p:cNvPr>
          <p:cNvSpPr/>
          <p:nvPr/>
        </p:nvSpPr>
        <p:spPr>
          <a:xfrm>
            <a:off x="760807" y="2936549"/>
            <a:ext cx="6529324" cy="665922"/>
          </a:xfrm>
          <a:prstGeom prst="rect">
            <a:avLst/>
          </a:prstGeom>
          <a:solidFill>
            <a:schemeClr val="bg2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자유형 25">
            <a:extLst>
              <a:ext uri="{FF2B5EF4-FFF2-40B4-BE49-F238E27FC236}">
                <a16:creationId xmlns:a16="http://schemas.microsoft.com/office/drawing/2014/main" id="{52591165-94D1-43D0-8C3C-952692D3DAB3}"/>
              </a:ext>
            </a:extLst>
          </p:cNvPr>
          <p:cNvSpPr/>
          <p:nvPr/>
        </p:nvSpPr>
        <p:spPr>
          <a:xfrm flipV="1">
            <a:off x="0" y="6453336"/>
            <a:ext cx="12192000" cy="40466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F7945B-B0A9-49E3-ACE3-A2B0B30C8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33" y="3093971"/>
            <a:ext cx="6293370" cy="33643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E830175-F423-AF47-8CEA-E0BB117B5CCD}"/>
              </a:ext>
            </a:extLst>
          </p:cNvPr>
          <p:cNvGrpSpPr/>
          <p:nvPr/>
        </p:nvGrpSpPr>
        <p:grpSpPr>
          <a:xfrm>
            <a:off x="466040" y="290817"/>
            <a:ext cx="2923202" cy="879750"/>
            <a:chOff x="429464" y="278625"/>
            <a:chExt cx="2923202" cy="87975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2CA8E51-5AC0-6B41-BE1B-5311BD562DB1}"/>
                </a:ext>
              </a:extLst>
            </p:cNvPr>
            <p:cNvGrpSpPr/>
            <p:nvPr/>
          </p:nvGrpSpPr>
          <p:grpSpPr>
            <a:xfrm>
              <a:off x="429464" y="278625"/>
              <a:ext cx="2923202" cy="879750"/>
              <a:chOff x="429464" y="278625"/>
              <a:chExt cx="2923202" cy="879750"/>
            </a:xfrm>
          </p:grpSpPr>
          <p:cxnSp>
            <p:nvCxnSpPr>
              <p:cNvPr id="18" name="직선 연결선 27">
                <a:extLst>
                  <a:ext uri="{FF2B5EF4-FFF2-40B4-BE49-F238E27FC236}">
                    <a16:creationId xmlns:a16="http://schemas.microsoft.com/office/drawing/2014/main" id="{6A48E25B-B470-AC4D-92BD-201CE3553E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64" y="278625"/>
                <a:ext cx="0" cy="879750"/>
              </a:xfrm>
              <a:prstGeom prst="line">
                <a:avLst/>
              </a:prstGeom>
              <a:ln w="76200">
                <a:solidFill>
                  <a:srgbClr val="A9D1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04BA42-B84D-0A4A-8B77-6805FDA9C849}"/>
                  </a:ext>
                </a:extLst>
              </p:cNvPr>
              <p:cNvSpPr txBox="1"/>
              <p:nvPr/>
            </p:nvSpPr>
            <p:spPr>
              <a:xfrm>
                <a:off x="643631" y="398797"/>
                <a:ext cx="2709035" cy="35798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ko-KR" altLang="en-US" sz="2800" b="1" spc="-300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로그인 화면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A5A6EF-888D-1441-AE7A-39A96F3F583C}"/>
                  </a:ext>
                </a:extLst>
              </p:cNvPr>
              <p:cNvSpPr txBox="1"/>
              <p:nvPr/>
            </p:nvSpPr>
            <p:spPr>
              <a:xfrm>
                <a:off x="625488" y="953832"/>
                <a:ext cx="1373296" cy="20454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ko-KR" altLang="en-US" sz="1600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Square Regular" panose="020B0600000101010101" pitchFamily="34" charset="-127"/>
                  <a:ea typeface="NanumSquare Regular" panose="020B0600000101010101" pitchFamily="34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DD822A-0253-5045-8999-483A805A1046}"/>
                </a:ext>
              </a:extLst>
            </p:cNvPr>
            <p:cNvSpPr txBox="1"/>
            <p:nvPr/>
          </p:nvSpPr>
          <p:spPr>
            <a:xfrm>
              <a:off x="625488" y="806208"/>
              <a:ext cx="18101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: </a:t>
              </a:r>
              <a:r>
                <a:rPr kumimoji="1"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구글 </a:t>
              </a:r>
              <a:r>
                <a:rPr kumimoji="1" lang="en-US" altLang="ko-KR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Oauth2</a:t>
              </a:r>
              <a:r>
                <a:rPr kumimoji="1"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인증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71E2D80-C869-1141-BA7A-F6395C135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905" y="571593"/>
            <a:ext cx="2993063" cy="532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7A22208C-3068-E24B-8426-60DE8A549E61}"/>
              </a:ext>
            </a:extLst>
          </p:cNvPr>
          <p:cNvCxnSpPr>
            <a:cxnSpLocks/>
            <a:endCxn id="4" idx="3"/>
          </p:cNvCxnSpPr>
          <p:nvPr/>
        </p:nvCxnSpPr>
        <p:spPr>
          <a:xfrm rot="10800000">
            <a:off x="7188204" y="3262190"/>
            <a:ext cx="1478719" cy="1150784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740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25">
            <a:extLst>
              <a:ext uri="{FF2B5EF4-FFF2-40B4-BE49-F238E27FC236}">
                <a16:creationId xmlns:a16="http://schemas.microsoft.com/office/drawing/2014/main" id="{52591165-94D1-43D0-8C3C-952692D3DAB3}"/>
              </a:ext>
            </a:extLst>
          </p:cNvPr>
          <p:cNvSpPr/>
          <p:nvPr/>
        </p:nvSpPr>
        <p:spPr>
          <a:xfrm flipV="1">
            <a:off x="0" y="6453336"/>
            <a:ext cx="12192000" cy="40466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8B1122A-8240-624E-9C19-521A7A5F1D2E}"/>
              </a:ext>
            </a:extLst>
          </p:cNvPr>
          <p:cNvGrpSpPr/>
          <p:nvPr/>
        </p:nvGrpSpPr>
        <p:grpSpPr>
          <a:xfrm>
            <a:off x="466040" y="290817"/>
            <a:ext cx="2399080" cy="879750"/>
            <a:chOff x="429464" y="278625"/>
            <a:chExt cx="2399080" cy="87975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208DA56-315F-6F4C-B46B-FD1A53200F71}"/>
                </a:ext>
              </a:extLst>
            </p:cNvPr>
            <p:cNvGrpSpPr/>
            <p:nvPr/>
          </p:nvGrpSpPr>
          <p:grpSpPr>
            <a:xfrm>
              <a:off x="429464" y="278625"/>
              <a:ext cx="2399080" cy="879750"/>
              <a:chOff x="429464" y="278625"/>
              <a:chExt cx="2399080" cy="879750"/>
            </a:xfrm>
          </p:grpSpPr>
          <p:cxnSp>
            <p:nvCxnSpPr>
              <p:cNvPr id="24" name="직선 연결선 27">
                <a:extLst>
                  <a:ext uri="{FF2B5EF4-FFF2-40B4-BE49-F238E27FC236}">
                    <a16:creationId xmlns:a16="http://schemas.microsoft.com/office/drawing/2014/main" id="{F5B88BAB-5365-E449-BFAC-A19104D81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64" y="278625"/>
                <a:ext cx="0" cy="879750"/>
              </a:xfrm>
              <a:prstGeom prst="line">
                <a:avLst/>
              </a:prstGeom>
              <a:ln w="76200">
                <a:solidFill>
                  <a:srgbClr val="A9D1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36F210-9ACE-F340-9D74-A5D0DB9CDFAE}"/>
                  </a:ext>
                </a:extLst>
              </p:cNvPr>
              <p:cNvSpPr txBox="1"/>
              <p:nvPr/>
            </p:nvSpPr>
            <p:spPr>
              <a:xfrm>
                <a:off x="643632" y="398797"/>
                <a:ext cx="2184912" cy="35798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ko-KR" altLang="en-US" sz="2800" b="1" spc="-300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게시판 화면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EC559E-88E3-B94B-9907-7ED571C4E29B}"/>
                  </a:ext>
                </a:extLst>
              </p:cNvPr>
              <p:cNvSpPr txBox="1"/>
              <p:nvPr/>
            </p:nvSpPr>
            <p:spPr>
              <a:xfrm>
                <a:off x="625488" y="953832"/>
                <a:ext cx="1373296" cy="20454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ko-KR" altLang="en-US" sz="1600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Square Regular" panose="020B0600000101010101" pitchFamily="34" charset="-127"/>
                  <a:ea typeface="NanumSquare Regular" panose="020B0600000101010101" pitchFamily="34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850D32-BAA4-0A41-A86C-7398BB60B96F}"/>
                </a:ext>
              </a:extLst>
            </p:cNvPr>
            <p:cNvSpPr txBox="1"/>
            <p:nvPr/>
          </p:nvSpPr>
          <p:spPr>
            <a:xfrm>
              <a:off x="625488" y="80620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:</a:t>
              </a:r>
              <a:r>
                <a:rPr kumimoji="1"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416F78-B768-8746-9A0D-CDE3562136A7}"/>
              </a:ext>
            </a:extLst>
          </p:cNvPr>
          <p:cNvSpPr txBox="1"/>
          <p:nvPr/>
        </p:nvSpPr>
        <p:spPr>
          <a:xfrm>
            <a:off x="662064" y="818400"/>
            <a:ext cx="1269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:</a:t>
            </a:r>
            <a:r>
              <a:rPr kumimoji="1"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게시판 목록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893BBD-CFEC-014E-B5E6-7379E6277035}"/>
              </a:ext>
            </a:extLst>
          </p:cNvPr>
          <p:cNvSpPr txBox="1"/>
          <p:nvPr/>
        </p:nvSpPr>
        <p:spPr>
          <a:xfrm>
            <a:off x="1104562" y="2947795"/>
            <a:ext cx="4843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내가 쓴 글 </a:t>
            </a:r>
            <a:r>
              <a:rPr lang="en-US" altLang="ko-KR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:</a:t>
            </a:r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2200" b="1" dirty="0" err="1">
                <a:solidFill>
                  <a:srgbClr val="4F9F3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삭제버튼</a:t>
            </a:r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활성화</a:t>
            </a:r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다른 사용자가 쓴 글 </a:t>
            </a:r>
            <a:r>
              <a:rPr lang="en-US" altLang="ko-KR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:</a:t>
            </a:r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2200" b="1" dirty="0" err="1">
                <a:solidFill>
                  <a:srgbClr val="4F9F3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수락버튼</a:t>
            </a:r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활성화</a:t>
            </a:r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D096EE-6D74-B142-9B58-1E27C2F4C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924" y="408840"/>
            <a:ext cx="3206838" cy="570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89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25">
            <a:extLst>
              <a:ext uri="{FF2B5EF4-FFF2-40B4-BE49-F238E27FC236}">
                <a16:creationId xmlns:a16="http://schemas.microsoft.com/office/drawing/2014/main" id="{52591165-94D1-43D0-8C3C-952692D3DAB3}"/>
              </a:ext>
            </a:extLst>
          </p:cNvPr>
          <p:cNvSpPr/>
          <p:nvPr/>
        </p:nvSpPr>
        <p:spPr>
          <a:xfrm flipV="1">
            <a:off x="0" y="6453336"/>
            <a:ext cx="12192000" cy="40466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8B1122A-8240-624E-9C19-521A7A5F1D2E}"/>
              </a:ext>
            </a:extLst>
          </p:cNvPr>
          <p:cNvGrpSpPr/>
          <p:nvPr/>
        </p:nvGrpSpPr>
        <p:grpSpPr>
          <a:xfrm>
            <a:off x="466040" y="290817"/>
            <a:ext cx="2399080" cy="879750"/>
            <a:chOff x="429464" y="278625"/>
            <a:chExt cx="2399080" cy="87975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208DA56-315F-6F4C-B46B-FD1A53200F71}"/>
                </a:ext>
              </a:extLst>
            </p:cNvPr>
            <p:cNvGrpSpPr/>
            <p:nvPr/>
          </p:nvGrpSpPr>
          <p:grpSpPr>
            <a:xfrm>
              <a:off x="429464" y="278625"/>
              <a:ext cx="2399080" cy="879750"/>
              <a:chOff x="429464" y="278625"/>
              <a:chExt cx="2399080" cy="879750"/>
            </a:xfrm>
          </p:grpSpPr>
          <p:cxnSp>
            <p:nvCxnSpPr>
              <p:cNvPr id="24" name="직선 연결선 27">
                <a:extLst>
                  <a:ext uri="{FF2B5EF4-FFF2-40B4-BE49-F238E27FC236}">
                    <a16:creationId xmlns:a16="http://schemas.microsoft.com/office/drawing/2014/main" id="{F5B88BAB-5365-E449-BFAC-A19104D81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64" y="278625"/>
                <a:ext cx="0" cy="879750"/>
              </a:xfrm>
              <a:prstGeom prst="line">
                <a:avLst/>
              </a:prstGeom>
              <a:ln w="76200">
                <a:solidFill>
                  <a:srgbClr val="A9D1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36F210-9ACE-F340-9D74-A5D0DB9CDFAE}"/>
                  </a:ext>
                </a:extLst>
              </p:cNvPr>
              <p:cNvSpPr txBox="1"/>
              <p:nvPr/>
            </p:nvSpPr>
            <p:spPr>
              <a:xfrm>
                <a:off x="643632" y="398797"/>
                <a:ext cx="2184912" cy="35798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ko-KR" altLang="en-US" sz="2800" b="1" spc="-300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게시판 화면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EC559E-88E3-B94B-9907-7ED571C4E29B}"/>
                  </a:ext>
                </a:extLst>
              </p:cNvPr>
              <p:cNvSpPr txBox="1"/>
              <p:nvPr/>
            </p:nvSpPr>
            <p:spPr>
              <a:xfrm>
                <a:off x="625488" y="953832"/>
                <a:ext cx="1373296" cy="20454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ko-KR" altLang="en-US" sz="1600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Square Regular" panose="020B0600000101010101" pitchFamily="34" charset="-127"/>
                  <a:ea typeface="NanumSquare Regular" panose="020B0600000101010101" pitchFamily="34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850D32-BAA4-0A41-A86C-7398BB60B96F}"/>
                </a:ext>
              </a:extLst>
            </p:cNvPr>
            <p:cNvSpPr txBox="1"/>
            <p:nvPr/>
          </p:nvSpPr>
          <p:spPr>
            <a:xfrm>
              <a:off x="625488" y="80620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:</a:t>
              </a:r>
              <a:r>
                <a:rPr kumimoji="1"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416F78-B768-8746-9A0D-CDE3562136A7}"/>
              </a:ext>
            </a:extLst>
          </p:cNvPr>
          <p:cNvSpPr txBox="1"/>
          <p:nvPr/>
        </p:nvSpPr>
        <p:spPr>
          <a:xfrm>
            <a:off x="662064" y="818400"/>
            <a:ext cx="1641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:</a:t>
            </a:r>
            <a:r>
              <a:rPr kumimoji="1"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ko-KR" altLang="en-US" sz="16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삭제버튼</a:t>
            </a:r>
            <a:r>
              <a:rPr kumimoji="1"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ko-KR" altLang="en-US" sz="16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클릭시</a:t>
            </a:r>
            <a:endParaRPr kumimoji="1" lang="ko-KR" altLang="en-US" sz="16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893BBD-CFEC-014E-B5E6-7379E6277035}"/>
              </a:ext>
            </a:extLst>
          </p:cNvPr>
          <p:cNvSpPr txBox="1"/>
          <p:nvPr/>
        </p:nvSpPr>
        <p:spPr>
          <a:xfrm>
            <a:off x="555922" y="2863165"/>
            <a:ext cx="4843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게시글</a:t>
            </a:r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목록에서 삭제</a:t>
            </a:r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작성자에게 </a:t>
            </a:r>
            <a:r>
              <a:rPr lang="ko-KR" altLang="en-US" sz="2200" b="1" dirty="0">
                <a:solidFill>
                  <a:srgbClr val="4F9F3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포인트 반환</a:t>
            </a:r>
            <a:endParaRPr lang="en-US" altLang="ko-KR" sz="2200" b="1" dirty="0">
              <a:solidFill>
                <a:srgbClr val="4F9F3F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089C5F3-D896-6846-8539-698169F3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84" y="589207"/>
            <a:ext cx="3003926" cy="53403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E84C084-F9B1-DE4F-96A6-87E67D449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933" y="589207"/>
            <a:ext cx="3003926" cy="534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70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25">
            <a:extLst>
              <a:ext uri="{FF2B5EF4-FFF2-40B4-BE49-F238E27FC236}">
                <a16:creationId xmlns:a16="http://schemas.microsoft.com/office/drawing/2014/main" id="{52591165-94D1-43D0-8C3C-952692D3DAB3}"/>
              </a:ext>
            </a:extLst>
          </p:cNvPr>
          <p:cNvSpPr/>
          <p:nvPr/>
        </p:nvSpPr>
        <p:spPr>
          <a:xfrm flipV="1">
            <a:off x="0" y="6453336"/>
            <a:ext cx="12192000" cy="40466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8B1122A-8240-624E-9C19-521A7A5F1D2E}"/>
              </a:ext>
            </a:extLst>
          </p:cNvPr>
          <p:cNvGrpSpPr/>
          <p:nvPr/>
        </p:nvGrpSpPr>
        <p:grpSpPr>
          <a:xfrm>
            <a:off x="466040" y="290817"/>
            <a:ext cx="2399080" cy="879750"/>
            <a:chOff x="429464" y="278625"/>
            <a:chExt cx="2399080" cy="87975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208DA56-315F-6F4C-B46B-FD1A53200F71}"/>
                </a:ext>
              </a:extLst>
            </p:cNvPr>
            <p:cNvGrpSpPr/>
            <p:nvPr/>
          </p:nvGrpSpPr>
          <p:grpSpPr>
            <a:xfrm>
              <a:off x="429464" y="278625"/>
              <a:ext cx="2399080" cy="879750"/>
              <a:chOff x="429464" y="278625"/>
              <a:chExt cx="2399080" cy="879750"/>
            </a:xfrm>
          </p:grpSpPr>
          <p:cxnSp>
            <p:nvCxnSpPr>
              <p:cNvPr id="24" name="직선 연결선 27">
                <a:extLst>
                  <a:ext uri="{FF2B5EF4-FFF2-40B4-BE49-F238E27FC236}">
                    <a16:creationId xmlns:a16="http://schemas.microsoft.com/office/drawing/2014/main" id="{F5B88BAB-5365-E449-BFAC-A19104D81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64" y="278625"/>
                <a:ext cx="0" cy="879750"/>
              </a:xfrm>
              <a:prstGeom prst="line">
                <a:avLst/>
              </a:prstGeom>
              <a:ln w="76200">
                <a:solidFill>
                  <a:srgbClr val="A9D1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36F210-9ACE-F340-9D74-A5D0DB9CDFAE}"/>
                  </a:ext>
                </a:extLst>
              </p:cNvPr>
              <p:cNvSpPr txBox="1"/>
              <p:nvPr/>
            </p:nvSpPr>
            <p:spPr>
              <a:xfrm>
                <a:off x="643632" y="398797"/>
                <a:ext cx="2184912" cy="35798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ko-KR" altLang="en-US" sz="2800" b="1" spc="-300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게시판 화면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EC559E-88E3-B94B-9907-7ED571C4E29B}"/>
                  </a:ext>
                </a:extLst>
              </p:cNvPr>
              <p:cNvSpPr txBox="1"/>
              <p:nvPr/>
            </p:nvSpPr>
            <p:spPr>
              <a:xfrm>
                <a:off x="625488" y="953832"/>
                <a:ext cx="1373296" cy="20454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ko-KR" altLang="en-US" sz="1600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Square Regular" panose="020B0600000101010101" pitchFamily="34" charset="-127"/>
                  <a:ea typeface="NanumSquare Regular" panose="020B0600000101010101" pitchFamily="34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850D32-BAA4-0A41-A86C-7398BB60B96F}"/>
                </a:ext>
              </a:extLst>
            </p:cNvPr>
            <p:cNvSpPr txBox="1"/>
            <p:nvPr/>
          </p:nvSpPr>
          <p:spPr>
            <a:xfrm>
              <a:off x="625488" y="80620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:</a:t>
              </a:r>
              <a:r>
                <a:rPr kumimoji="1"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416F78-B768-8746-9A0D-CDE3562136A7}"/>
              </a:ext>
            </a:extLst>
          </p:cNvPr>
          <p:cNvSpPr txBox="1"/>
          <p:nvPr/>
        </p:nvSpPr>
        <p:spPr>
          <a:xfrm>
            <a:off x="662064" y="818400"/>
            <a:ext cx="1269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:</a:t>
            </a:r>
            <a:r>
              <a:rPr kumimoji="1"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글쓰기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3E3DAF-06CC-034F-A617-DD248D2A4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437" y="692896"/>
            <a:ext cx="3026539" cy="53805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3FE07F-4138-E54E-B424-24113F918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83" y="692896"/>
            <a:ext cx="2983746" cy="53044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690489-67BA-9A4D-87AA-21282B8D4D9B}"/>
              </a:ext>
            </a:extLst>
          </p:cNvPr>
          <p:cNvSpPr txBox="1"/>
          <p:nvPr/>
        </p:nvSpPr>
        <p:spPr>
          <a:xfrm>
            <a:off x="-4910" y="2947795"/>
            <a:ext cx="4843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카카오맵</a:t>
            </a:r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en-US" altLang="ko-KR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Rest API</a:t>
            </a:r>
            <a:r>
              <a:rPr lang="ko-KR" altLang="en-US" sz="22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를</a:t>
            </a:r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이용한 </a:t>
            </a:r>
            <a:r>
              <a:rPr lang="ko-KR" altLang="en-US" sz="2200" b="1" dirty="0">
                <a:solidFill>
                  <a:srgbClr val="4F9F3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지도</a:t>
            </a:r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에서 </a:t>
            </a:r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실시간</a:t>
            </a:r>
            <a:r>
              <a:rPr lang="en-US" altLang="ko-KR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검색기능</a:t>
            </a:r>
          </a:p>
        </p:txBody>
      </p:sp>
    </p:spTree>
    <p:extLst>
      <p:ext uri="{BB962C8B-B14F-4D97-AF65-F5344CB8AC3E}">
        <p14:creationId xmlns:p14="http://schemas.microsoft.com/office/powerpoint/2010/main" val="43242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25">
            <a:extLst>
              <a:ext uri="{FF2B5EF4-FFF2-40B4-BE49-F238E27FC236}">
                <a16:creationId xmlns:a16="http://schemas.microsoft.com/office/drawing/2014/main" id="{52591165-94D1-43D0-8C3C-952692D3DAB3}"/>
              </a:ext>
            </a:extLst>
          </p:cNvPr>
          <p:cNvSpPr/>
          <p:nvPr/>
        </p:nvSpPr>
        <p:spPr>
          <a:xfrm flipV="1">
            <a:off x="0" y="6453336"/>
            <a:ext cx="12192000" cy="40466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8B1122A-8240-624E-9C19-521A7A5F1D2E}"/>
              </a:ext>
            </a:extLst>
          </p:cNvPr>
          <p:cNvGrpSpPr/>
          <p:nvPr/>
        </p:nvGrpSpPr>
        <p:grpSpPr>
          <a:xfrm>
            <a:off x="466040" y="290817"/>
            <a:ext cx="2399080" cy="879750"/>
            <a:chOff x="429464" y="278625"/>
            <a:chExt cx="2399080" cy="87975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208DA56-315F-6F4C-B46B-FD1A53200F71}"/>
                </a:ext>
              </a:extLst>
            </p:cNvPr>
            <p:cNvGrpSpPr/>
            <p:nvPr/>
          </p:nvGrpSpPr>
          <p:grpSpPr>
            <a:xfrm>
              <a:off x="429464" y="278625"/>
              <a:ext cx="2399080" cy="879750"/>
              <a:chOff x="429464" y="278625"/>
              <a:chExt cx="2399080" cy="879750"/>
            </a:xfrm>
          </p:grpSpPr>
          <p:cxnSp>
            <p:nvCxnSpPr>
              <p:cNvPr id="24" name="직선 연결선 27">
                <a:extLst>
                  <a:ext uri="{FF2B5EF4-FFF2-40B4-BE49-F238E27FC236}">
                    <a16:creationId xmlns:a16="http://schemas.microsoft.com/office/drawing/2014/main" id="{F5B88BAB-5365-E449-BFAC-A19104D81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64" y="278625"/>
                <a:ext cx="0" cy="879750"/>
              </a:xfrm>
              <a:prstGeom prst="line">
                <a:avLst/>
              </a:prstGeom>
              <a:ln w="76200">
                <a:solidFill>
                  <a:srgbClr val="A9D1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36F210-9ACE-F340-9D74-A5D0DB9CDFAE}"/>
                  </a:ext>
                </a:extLst>
              </p:cNvPr>
              <p:cNvSpPr txBox="1"/>
              <p:nvPr/>
            </p:nvSpPr>
            <p:spPr>
              <a:xfrm>
                <a:off x="643632" y="398797"/>
                <a:ext cx="2184912" cy="35798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ko-KR" altLang="en-US" sz="2800" b="1" spc="-300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게시판 화면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EC559E-88E3-B94B-9907-7ED571C4E29B}"/>
                  </a:ext>
                </a:extLst>
              </p:cNvPr>
              <p:cNvSpPr txBox="1"/>
              <p:nvPr/>
            </p:nvSpPr>
            <p:spPr>
              <a:xfrm>
                <a:off x="625488" y="953832"/>
                <a:ext cx="1373296" cy="20454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ko-KR" altLang="en-US" sz="1600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Square Regular" panose="020B0600000101010101" pitchFamily="34" charset="-127"/>
                  <a:ea typeface="NanumSquare Regular" panose="020B0600000101010101" pitchFamily="34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850D32-BAA4-0A41-A86C-7398BB60B96F}"/>
                </a:ext>
              </a:extLst>
            </p:cNvPr>
            <p:cNvSpPr txBox="1"/>
            <p:nvPr/>
          </p:nvSpPr>
          <p:spPr>
            <a:xfrm>
              <a:off x="625488" y="80620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:</a:t>
              </a:r>
              <a:r>
                <a:rPr kumimoji="1"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416F78-B768-8746-9A0D-CDE3562136A7}"/>
              </a:ext>
            </a:extLst>
          </p:cNvPr>
          <p:cNvSpPr txBox="1"/>
          <p:nvPr/>
        </p:nvSpPr>
        <p:spPr>
          <a:xfrm>
            <a:off x="662064" y="818400"/>
            <a:ext cx="2064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:</a:t>
            </a:r>
            <a:r>
              <a:rPr kumimoji="1"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글쓰기 상세정보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9B9D24-802D-5041-9C5D-A34218171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931" y="528319"/>
            <a:ext cx="3177541" cy="56489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2E293B-E358-ED42-BF6C-04226A576D7B}"/>
              </a:ext>
            </a:extLst>
          </p:cNvPr>
          <p:cNvSpPr txBox="1"/>
          <p:nvPr/>
        </p:nvSpPr>
        <p:spPr>
          <a:xfrm>
            <a:off x="662064" y="2823185"/>
            <a:ext cx="48437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글 </a:t>
            </a:r>
            <a:r>
              <a:rPr lang="ko-KR" altLang="en-US" sz="2200" b="1" dirty="0">
                <a:solidFill>
                  <a:srgbClr val="4F9F3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상세정보</a:t>
            </a:r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확인</a:t>
            </a:r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출발지와 도착지를</a:t>
            </a:r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지도에 </a:t>
            </a:r>
            <a:r>
              <a:rPr lang="ko-KR" altLang="en-US" sz="22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마킹</a:t>
            </a:r>
            <a:endParaRPr lang="ko-KR" altLang="en-US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6731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25">
            <a:extLst>
              <a:ext uri="{FF2B5EF4-FFF2-40B4-BE49-F238E27FC236}">
                <a16:creationId xmlns:a16="http://schemas.microsoft.com/office/drawing/2014/main" id="{52591165-94D1-43D0-8C3C-952692D3DAB3}"/>
              </a:ext>
            </a:extLst>
          </p:cNvPr>
          <p:cNvSpPr/>
          <p:nvPr/>
        </p:nvSpPr>
        <p:spPr>
          <a:xfrm flipV="1">
            <a:off x="0" y="6453336"/>
            <a:ext cx="12192000" cy="40466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8B1122A-8240-624E-9C19-521A7A5F1D2E}"/>
              </a:ext>
            </a:extLst>
          </p:cNvPr>
          <p:cNvGrpSpPr/>
          <p:nvPr/>
        </p:nvGrpSpPr>
        <p:grpSpPr>
          <a:xfrm>
            <a:off x="466040" y="290817"/>
            <a:ext cx="2399080" cy="879750"/>
            <a:chOff x="429464" y="278625"/>
            <a:chExt cx="2399080" cy="87975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208DA56-315F-6F4C-B46B-FD1A53200F71}"/>
                </a:ext>
              </a:extLst>
            </p:cNvPr>
            <p:cNvGrpSpPr/>
            <p:nvPr/>
          </p:nvGrpSpPr>
          <p:grpSpPr>
            <a:xfrm>
              <a:off x="429464" y="278625"/>
              <a:ext cx="2399080" cy="879750"/>
              <a:chOff x="429464" y="278625"/>
              <a:chExt cx="2399080" cy="879750"/>
            </a:xfrm>
          </p:grpSpPr>
          <p:cxnSp>
            <p:nvCxnSpPr>
              <p:cNvPr id="24" name="직선 연결선 27">
                <a:extLst>
                  <a:ext uri="{FF2B5EF4-FFF2-40B4-BE49-F238E27FC236}">
                    <a16:creationId xmlns:a16="http://schemas.microsoft.com/office/drawing/2014/main" id="{F5B88BAB-5365-E449-BFAC-A19104D81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64" y="278625"/>
                <a:ext cx="0" cy="879750"/>
              </a:xfrm>
              <a:prstGeom prst="line">
                <a:avLst/>
              </a:prstGeom>
              <a:ln w="76200">
                <a:solidFill>
                  <a:srgbClr val="A9D1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36F210-9ACE-F340-9D74-A5D0DB9CDFAE}"/>
                  </a:ext>
                </a:extLst>
              </p:cNvPr>
              <p:cNvSpPr txBox="1"/>
              <p:nvPr/>
            </p:nvSpPr>
            <p:spPr>
              <a:xfrm>
                <a:off x="643632" y="398797"/>
                <a:ext cx="2184912" cy="35798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ko-KR" altLang="en-US" sz="2800" b="1" spc="-300" dirty="0" err="1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알림메시지</a:t>
                </a:r>
                <a:endParaRPr lang="ko-KR" altLang="en-US" sz="2800" b="1" spc="-3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EC559E-88E3-B94B-9907-7ED571C4E29B}"/>
                  </a:ext>
                </a:extLst>
              </p:cNvPr>
              <p:cNvSpPr txBox="1"/>
              <p:nvPr/>
            </p:nvSpPr>
            <p:spPr>
              <a:xfrm>
                <a:off x="625488" y="953832"/>
                <a:ext cx="1373296" cy="20454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ko-KR" altLang="en-US" sz="1600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Square Regular" panose="020B0600000101010101" pitchFamily="34" charset="-127"/>
                  <a:ea typeface="NanumSquare Regular" panose="020B0600000101010101" pitchFamily="34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850D32-BAA4-0A41-A86C-7398BB60B96F}"/>
                </a:ext>
              </a:extLst>
            </p:cNvPr>
            <p:cNvSpPr txBox="1"/>
            <p:nvPr/>
          </p:nvSpPr>
          <p:spPr>
            <a:xfrm>
              <a:off x="625488" y="80620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:</a:t>
              </a:r>
              <a:r>
                <a:rPr kumimoji="1"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416F78-B768-8746-9A0D-CDE3562136A7}"/>
              </a:ext>
            </a:extLst>
          </p:cNvPr>
          <p:cNvSpPr txBox="1"/>
          <p:nvPr/>
        </p:nvSpPr>
        <p:spPr>
          <a:xfrm>
            <a:off x="662064" y="818400"/>
            <a:ext cx="1641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:</a:t>
            </a:r>
            <a:r>
              <a:rPr kumimoji="1"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수락하기 </a:t>
            </a:r>
            <a:r>
              <a:rPr kumimoji="1" lang="ko-KR" altLang="en-US" sz="16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클릭시</a:t>
            </a:r>
            <a:endParaRPr kumimoji="1" lang="ko-KR" altLang="en-US" sz="16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2E293B-E358-ED42-BF6C-04226A576D7B}"/>
              </a:ext>
            </a:extLst>
          </p:cNvPr>
          <p:cNvSpPr txBox="1"/>
          <p:nvPr/>
        </p:nvSpPr>
        <p:spPr>
          <a:xfrm>
            <a:off x="698640" y="2993873"/>
            <a:ext cx="4843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수락하기 </a:t>
            </a:r>
            <a:r>
              <a:rPr lang="ko-KR" altLang="en-US" sz="22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클릭시</a:t>
            </a:r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작성자에게 </a:t>
            </a:r>
            <a:r>
              <a:rPr lang="ko-KR" altLang="en-US" sz="2200" b="1" dirty="0">
                <a:solidFill>
                  <a:srgbClr val="4F9F3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알림메시지</a:t>
            </a:r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기능</a:t>
            </a:r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49C0EE-0CBC-A340-88EC-4A9DE44E2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39" y="422260"/>
            <a:ext cx="3171825" cy="5638800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F97C205B-EA0D-5E45-B8DA-BEC269C1BE23}"/>
              </a:ext>
            </a:extLst>
          </p:cNvPr>
          <p:cNvSpPr/>
          <p:nvPr/>
        </p:nvSpPr>
        <p:spPr>
          <a:xfrm>
            <a:off x="5965077" y="2812234"/>
            <a:ext cx="3428716" cy="968527"/>
          </a:xfrm>
          <a:prstGeom prst="frame">
            <a:avLst>
              <a:gd name="adj1" fmla="val 11241"/>
            </a:avLst>
          </a:prstGeom>
          <a:solidFill>
            <a:srgbClr val="4F9F3F"/>
          </a:solidFill>
          <a:ln>
            <a:solidFill>
              <a:srgbClr val="4F9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117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25">
            <a:extLst>
              <a:ext uri="{FF2B5EF4-FFF2-40B4-BE49-F238E27FC236}">
                <a16:creationId xmlns:a16="http://schemas.microsoft.com/office/drawing/2014/main" id="{52591165-94D1-43D0-8C3C-952692D3DAB3}"/>
              </a:ext>
            </a:extLst>
          </p:cNvPr>
          <p:cNvSpPr/>
          <p:nvPr/>
        </p:nvSpPr>
        <p:spPr>
          <a:xfrm flipV="1">
            <a:off x="0" y="6453336"/>
            <a:ext cx="12192000" cy="40466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8B1122A-8240-624E-9C19-521A7A5F1D2E}"/>
              </a:ext>
            </a:extLst>
          </p:cNvPr>
          <p:cNvGrpSpPr/>
          <p:nvPr/>
        </p:nvGrpSpPr>
        <p:grpSpPr>
          <a:xfrm>
            <a:off x="466040" y="290817"/>
            <a:ext cx="2399080" cy="879750"/>
            <a:chOff x="429464" y="278625"/>
            <a:chExt cx="2399080" cy="87975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208DA56-315F-6F4C-B46B-FD1A53200F71}"/>
                </a:ext>
              </a:extLst>
            </p:cNvPr>
            <p:cNvGrpSpPr/>
            <p:nvPr/>
          </p:nvGrpSpPr>
          <p:grpSpPr>
            <a:xfrm>
              <a:off x="429464" y="278625"/>
              <a:ext cx="2399080" cy="879750"/>
              <a:chOff x="429464" y="278625"/>
              <a:chExt cx="2399080" cy="879750"/>
            </a:xfrm>
          </p:grpSpPr>
          <p:cxnSp>
            <p:nvCxnSpPr>
              <p:cNvPr id="24" name="직선 연결선 27">
                <a:extLst>
                  <a:ext uri="{FF2B5EF4-FFF2-40B4-BE49-F238E27FC236}">
                    <a16:creationId xmlns:a16="http://schemas.microsoft.com/office/drawing/2014/main" id="{F5B88BAB-5365-E449-BFAC-A19104D81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64" y="278625"/>
                <a:ext cx="0" cy="879750"/>
              </a:xfrm>
              <a:prstGeom prst="line">
                <a:avLst/>
              </a:prstGeom>
              <a:ln w="76200">
                <a:solidFill>
                  <a:srgbClr val="A9D1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36F210-9ACE-F340-9D74-A5D0DB9CDFAE}"/>
                  </a:ext>
                </a:extLst>
              </p:cNvPr>
              <p:cNvSpPr txBox="1"/>
              <p:nvPr/>
            </p:nvSpPr>
            <p:spPr>
              <a:xfrm>
                <a:off x="643632" y="398797"/>
                <a:ext cx="2184912" cy="35798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ko-KR" altLang="en-US" sz="2800" b="1" spc="-300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채팅  화면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EC559E-88E3-B94B-9907-7ED571C4E29B}"/>
                  </a:ext>
                </a:extLst>
              </p:cNvPr>
              <p:cNvSpPr txBox="1"/>
              <p:nvPr/>
            </p:nvSpPr>
            <p:spPr>
              <a:xfrm>
                <a:off x="625488" y="953832"/>
                <a:ext cx="1373296" cy="20454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ko-KR" altLang="en-US" sz="1600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Square Regular" panose="020B0600000101010101" pitchFamily="34" charset="-127"/>
                  <a:ea typeface="NanumSquare Regular" panose="020B0600000101010101" pitchFamily="34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850D32-BAA4-0A41-A86C-7398BB60B96F}"/>
                </a:ext>
              </a:extLst>
            </p:cNvPr>
            <p:cNvSpPr txBox="1"/>
            <p:nvPr/>
          </p:nvSpPr>
          <p:spPr>
            <a:xfrm>
              <a:off x="625488" y="80620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:</a:t>
              </a:r>
              <a:r>
                <a:rPr kumimoji="1"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416F78-B768-8746-9A0D-CDE3562136A7}"/>
              </a:ext>
            </a:extLst>
          </p:cNvPr>
          <p:cNvSpPr txBox="1"/>
          <p:nvPr/>
        </p:nvSpPr>
        <p:spPr>
          <a:xfrm>
            <a:off x="662064" y="81840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:</a:t>
            </a:r>
            <a:r>
              <a:rPr kumimoji="1"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ko-KR" altLang="en-US" sz="16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채팅목록</a:t>
            </a:r>
            <a:r>
              <a:rPr kumimoji="1"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화면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1367B4-D57C-6445-839B-FE180563E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155" y="410989"/>
            <a:ext cx="3208973" cy="57048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1B17F1-E1A7-CC40-82D9-7989ED717ED4}"/>
              </a:ext>
            </a:extLst>
          </p:cNvPr>
          <p:cNvSpPr txBox="1"/>
          <p:nvPr/>
        </p:nvSpPr>
        <p:spPr>
          <a:xfrm>
            <a:off x="539192" y="2310995"/>
            <a:ext cx="4843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수락하기 </a:t>
            </a:r>
            <a:r>
              <a:rPr lang="ko-KR" altLang="en-US" sz="22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클릭시</a:t>
            </a:r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해당게시판의 작성자와</a:t>
            </a:r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lang="ko-KR" altLang="en-US" sz="22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채팅기능</a:t>
            </a:r>
            <a:endParaRPr lang="ko-KR" altLang="en-US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31BC9C-CBD7-6D44-90C6-2DBDA269BFC0}"/>
              </a:ext>
            </a:extLst>
          </p:cNvPr>
          <p:cNvSpPr txBox="1"/>
          <p:nvPr/>
        </p:nvSpPr>
        <p:spPr>
          <a:xfrm>
            <a:off x="539192" y="3889127"/>
            <a:ext cx="4843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현재 진행중인</a:t>
            </a:r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lang="ko-KR" altLang="en-US" sz="2200" b="1" dirty="0">
                <a:solidFill>
                  <a:srgbClr val="4F9F3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채팅목록</a:t>
            </a:r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화면</a:t>
            </a:r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1876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25">
            <a:extLst>
              <a:ext uri="{FF2B5EF4-FFF2-40B4-BE49-F238E27FC236}">
                <a16:creationId xmlns:a16="http://schemas.microsoft.com/office/drawing/2014/main" id="{52591165-94D1-43D0-8C3C-952692D3DAB3}"/>
              </a:ext>
            </a:extLst>
          </p:cNvPr>
          <p:cNvSpPr/>
          <p:nvPr/>
        </p:nvSpPr>
        <p:spPr>
          <a:xfrm flipV="1">
            <a:off x="0" y="6453336"/>
            <a:ext cx="12192000" cy="40466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8F8008-B475-4787-BF21-C27CA3D23938}"/>
              </a:ext>
            </a:extLst>
          </p:cNvPr>
          <p:cNvSpPr txBox="1"/>
          <p:nvPr/>
        </p:nvSpPr>
        <p:spPr>
          <a:xfrm>
            <a:off x="2117912" y="3220369"/>
            <a:ext cx="8511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사람들의 </a:t>
            </a:r>
            <a:r>
              <a:rPr lang="ko-KR" altLang="en-US" sz="3200" b="1" dirty="0">
                <a:solidFill>
                  <a:schemeClr val="accent6">
                    <a:lumMod val="7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삶의 질</a:t>
            </a:r>
            <a:r>
              <a:rPr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을 높여주는 소액결제 </a:t>
            </a:r>
            <a:r>
              <a:rPr lang="ko-KR" altLang="en-US" sz="3200" b="1" dirty="0">
                <a:solidFill>
                  <a:schemeClr val="accent6">
                    <a:lumMod val="7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심부름</a:t>
            </a:r>
            <a:r>
              <a:rPr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어플리케이션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61089DE-0C0C-FA48-9C1F-6B7739E3EEDE}"/>
              </a:ext>
            </a:extLst>
          </p:cNvPr>
          <p:cNvGrpSpPr/>
          <p:nvPr/>
        </p:nvGrpSpPr>
        <p:grpSpPr>
          <a:xfrm>
            <a:off x="466040" y="290817"/>
            <a:ext cx="1651872" cy="879750"/>
            <a:chOff x="429464" y="278625"/>
            <a:chExt cx="1651872" cy="87975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43DAFC49-830D-48DE-944A-FB3FFF2A7C2B}"/>
                </a:ext>
              </a:extLst>
            </p:cNvPr>
            <p:cNvGrpSpPr/>
            <p:nvPr/>
          </p:nvGrpSpPr>
          <p:grpSpPr>
            <a:xfrm>
              <a:off x="429464" y="278625"/>
              <a:ext cx="1569320" cy="879750"/>
              <a:chOff x="429464" y="278625"/>
              <a:chExt cx="1569320" cy="879750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94B32557-B573-4DCC-B64C-337C3EADEC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64" y="278625"/>
                <a:ext cx="0" cy="879750"/>
              </a:xfrm>
              <a:prstGeom prst="line">
                <a:avLst/>
              </a:prstGeom>
              <a:ln w="76200">
                <a:solidFill>
                  <a:srgbClr val="A9D1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E0A0490-05F4-42EA-AAD4-BA7DDD49046C}"/>
                  </a:ext>
                </a:extLst>
              </p:cNvPr>
              <p:cNvSpPr txBox="1"/>
              <p:nvPr/>
            </p:nvSpPr>
            <p:spPr>
              <a:xfrm>
                <a:off x="643632" y="398797"/>
                <a:ext cx="1355152" cy="35798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ko-KR" altLang="en-US" sz="2800" b="1" spc="-300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개요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B220C7-B6F8-4B62-8926-C766FE4EA698}"/>
                  </a:ext>
                </a:extLst>
              </p:cNvPr>
              <p:cNvSpPr txBox="1"/>
              <p:nvPr/>
            </p:nvSpPr>
            <p:spPr>
              <a:xfrm>
                <a:off x="625488" y="953832"/>
                <a:ext cx="1373296" cy="20454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ko-KR" altLang="en-US" sz="1600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Square Regular" panose="020B0600000101010101" pitchFamily="34" charset="-127"/>
                  <a:ea typeface="NanumSquare Regular" panose="020B0600000101010101" pitchFamily="34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7EA7130-5723-FD41-9FD2-20E26112E4B3}"/>
                </a:ext>
              </a:extLst>
            </p:cNvPr>
            <p:cNvSpPr txBox="1"/>
            <p:nvPr/>
          </p:nvSpPr>
          <p:spPr>
            <a:xfrm>
              <a:off x="625488" y="806208"/>
              <a:ext cx="14558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:</a:t>
              </a:r>
              <a:r>
                <a:rPr kumimoji="1"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프로젝트 목적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7A90E76-E770-4740-BFC0-41ACB6C69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538" y="2400943"/>
            <a:ext cx="819426" cy="819426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72F7B725-77D7-C341-BA4B-BB2D5FAEF0E4}"/>
              </a:ext>
            </a:extLst>
          </p:cNvPr>
          <p:cNvCxnSpPr>
            <a:cxnSpLocks/>
          </p:cNvCxnSpPr>
          <p:nvPr/>
        </p:nvCxnSpPr>
        <p:spPr>
          <a:xfrm>
            <a:off x="8686800" y="3220369"/>
            <a:ext cx="1709530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274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25">
            <a:extLst>
              <a:ext uri="{FF2B5EF4-FFF2-40B4-BE49-F238E27FC236}">
                <a16:creationId xmlns:a16="http://schemas.microsoft.com/office/drawing/2014/main" id="{52591165-94D1-43D0-8C3C-952692D3DAB3}"/>
              </a:ext>
            </a:extLst>
          </p:cNvPr>
          <p:cNvSpPr/>
          <p:nvPr/>
        </p:nvSpPr>
        <p:spPr>
          <a:xfrm flipV="1">
            <a:off x="0" y="6453336"/>
            <a:ext cx="12192000" cy="40466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8B1122A-8240-624E-9C19-521A7A5F1D2E}"/>
              </a:ext>
            </a:extLst>
          </p:cNvPr>
          <p:cNvGrpSpPr/>
          <p:nvPr/>
        </p:nvGrpSpPr>
        <p:grpSpPr>
          <a:xfrm>
            <a:off x="466040" y="290817"/>
            <a:ext cx="2399080" cy="879750"/>
            <a:chOff x="429464" y="278625"/>
            <a:chExt cx="2399080" cy="87975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208DA56-315F-6F4C-B46B-FD1A53200F71}"/>
                </a:ext>
              </a:extLst>
            </p:cNvPr>
            <p:cNvGrpSpPr/>
            <p:nvPr/>
          </p:nvGrpSpPr>
          <p:grpSpPr>
            <a:xfrm>
              <a:off x="429464" y="278625"/>
              <a:ext cx="2399080" cy="879750"/>
              <a:chOff x="429464" y="278625"/>
              <a:chExt cx="2399080" cy="879750"/>
            </a:xfrm>
          </p:grpSpPr>
          <p:cxnSp>
            <p:nvCxnSpPr>
              <p:cNvPr id="24" name="직선 연결선 27">
                <a:extLst>
                  <a:ext uri="{FF2B5EF4-FFF2-40B4-BE49-F238E27FC236}">
                    <a16:creationId xmlns:a16="http://schemas.microsoft.com/office/drawing/2014/main" id="{F5B88BAB-5365-E449-BFAC-A19104D81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64" y="278625"/>
                <a:ext cx="0" cy="879750"/>
              </a:xfrm>
              <a:prstGeom prst="line">
                <a:avLst/>
              </a:prstGeom>
              <a:ln w="76200">
                <a:solidFill>
                  <a:srgbClr val="A9D1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36F210-9ACE-F340-9D74-A5D0DB9CDFAE}"/>
                  </a:ext>
                </a:extLst>
              </p:cNvPr>
              <p:cNvSpPr txBox="1"/>
              <p:nvPr/>
            </p:nvSpPr>
            <p:spPr>
              <a:xfrm>
                <a:off x="643632" y="398797"/>
                <a:ext cx="2184912" cy="35798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ko-KR" altLang="en-US" sz="2800" b="1" spc="-300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채팅  화면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EC559E-88E3-B94B-9907-7ED571C4E29B}"/>
                  </a:ext>
                </a:extLst>
              </p:cNvPr>
              <p:cNvSpPr txBox="1"/>
              <p:nvPr/>
            </p:nvSpPr>
            <p:spPr>
              <a:xfrm>
                <a:off x="625488" y="953832"/>
                <a:ext cx="1373296" cy="20454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ko-KR" altLang="en-US" sz="1600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Square Regular" panose="020B0600000101010101" pitchFamily="34" charset="-127"/>
                  <a:ea typeface="NanumSquare Regular" panose="020B0600000101010101" pitchFamily="34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850D32-BAA4-0A41-A86C-7398BB60B96F}"/>
                </a:ext>
              </a:extLst>
            </p:cNvPr>
            <p:cNvSpPr txBox="1"/>
            <p:nvPr/>
          </p:nvSpPr>
          <p:spPr>
            <a:xfrm>
              <a:off x="625488" y="80620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:</a:t>
              </a:r>
              <a:r>
                <a:rPr kumimoji="1"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416F78-B768-8746-9A0D-CDE3562136A7}"/>
              </a:ext>
            </a:extLst>
          </p:cNvPr>
          <p:cNvSpPr txBox="1"/>
          <p:nvPr/>
        </p:nvSpPr>
        <p:spPr>
          <a:xfrm>
            <a:off x="662064" y="818400"/>
            <a:ext cx="1641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:</a:t>
            </a:r>
            <a:r>
              <a:rPr kumimoji="1"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작성자 </a:t>
            </a:r>
            <a:r>
              <a:rPr kumimoji="1" lang="ko-KR" altLang="en-US" sz="16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채팅화면</a:t>
            </a:r>
            <a:endParaRPr kumimoji="1" lang="ko-KR" altLang="en-US" sz="16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644610-C1D5-0C4A-B486-64606C992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056" y="768972"/>
            <a:ext cx="3027680" cy="53825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DAA0795-22A7-2943-85B2-CD227A2F8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324" y="768972"/>
            <a:ext cx="3027680" cy="5382542"/>
          </a:xfrm>
          <a:prstGeom prst="rect">
            <a:avLst/>
          </a:prstGeom>
        </p:spPr>
      </p:pic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A762FC7A-4F8B-4E49-A7AB-8673A575AAA0}"/>
              </a:ext>
            </a:extLst>
          </p:cNvPr>
          <p:cNvCxnSpPr>
            <a:cxnSpLocks/>
          </p:cNvCxnSpPr>
          <p:nvPr/>
        </p:nvCxnSpPr>
        <p:spPr>
          <a:xfrm>
            <a:off x="7290816" y="1170567"/>
            <a:ext cx="1647508" cy="128002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6641C2-BC02-5848-A404-41EEEB38D464}"/>
              </a:ext>
            </a:extLst>
          </p:cNvPr>
          <p:cNvSpPr txBox="1"/>
          <p:nvPr/>
        </p:nvSpPr>
        <p:spPr>
          <a:xfrm>
            <a:off x="-133111" y="1949160"/>
            <a:ext cx="4843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수행자가 </a:t>
            </a:r>
            <a:r>
              <a:rPr lang="ko-KR" altLang="en-US" sz="22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수행완료시</a:t>
            </a:r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작성자 채팅화면에서</a:t>
            </a:r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lang="ko-KR" altLang="en-US" sz="2200" b="1" dirty="0" err="1">
                <a:solidFill>
                  <a:srgbClr val="4F9F3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수행완료</a:t>
            </a:r>
            <a:r>
              <a:rPr lang="ko-KR" altLang="en-US" sz="2200" b="1" dirty="0">
                <a:solidFill>
                  <a:srgbClr val="4F9F3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버튼 </a:t>
            </a:r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클릭</a:t>
            </a:r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99AC48-8720-EA47-9D12-4020C67B6BBE}"/>
              </a:ext>
            </a:extLst>
          </p:cNvPr>
          <p:cNvSpPr txBox="1"/>
          <p:nvPr/>
        </p:nvSpPr>
        <p:spPr>
          <a:xfrm>
            <a:off x="-133111" y="3295364"/>
            <a:ext cx="4843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수행자</a:t>
            </a:r>
            <a:r>
              <a:rPr lang="en-US" altLang="ko-KR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</a:t>
            </a:r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작성자 </a:t>
            </a:r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lang="ko-KR" altLang="en-US" sz="2200" b="1" dirty="0" err="1">
                <a:solidFill>
                  <a:srgbClr val="4F9F3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채팅화면</a:t>
            </a:r>
            <a:r>
              <a:rPr lang="ko-KR" altLang="en-US" sz="2200" b="1" dirty="0">
                <a:solidFill>
                  <a:srgbClr val="4F9F3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삭제</a:t>
            </a:r>
            <a:endParaRPr lang="en-US" altLang="ko-KR" sz="2200" b="1" dirty="0">
              <a:solidFill>
                <a:srgbClr val="4F9F3F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12BE09-A6EA-5546-A92F-95A78A5F40C7}"/>
              </a:ext>
            </a:extLst>
          </p:cNvPr>
          <p:cNvSpPr txBox="1"/>
          <p:nvPr/>
        </p:nvSpPr>
        <p:spPr>
          <a:xfrm>
            <a:off x="-133111" y="4461829"/>
            <a:ext cx="48437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해당 </a:t>
            </a:r>
            <a:r>
              <a:rPr lang="ko-KR" altLang="en-US" sz="2200" b="1" dirty="0" err="1">
                <a:solidFill>
                  <a:srgbClr val="4F9F3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게시글</a:t>
            </a:r>
            <a:r>
              <a:rPr lang="ko-KR" altLang="en-US" sz="2200" b="1" dirty="0">
                <a:solidFill>
                  <a:srgbClr val="4F9F3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삭제</a:t>
            </a:r>
            <a:endParaRPr lang="en-US" altLang="ko-KR" sz="2200" b="1" dirty="0">
              <a:solidFill>
                <a:srgbClr val="4F9F3F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022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25">
            <a:extLst>
              <a:ext uri="{FF2B5EF4-FFF2-40B4-BE49-F238E27FC236}">
                <a16:creationId xmlns:a16="http://schemas.microsoft.com/office/drawing/2014/main" id="{52591165-94D1-43D0-8C3C-952692D3DAB3}"/>
              </a:ext>
            </a:extLst>
          </p:cNvPr>
          <p:cNvSpPr/>
          <p:nvPr/>
        </p:nvSpPr>
        <p:spPr>
          <a:xfrm flipV="1">
            <a:off x="0" y="6453336"/>
            <a:ext cx="12192000" cy="40466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8B1122A-8240-624E-9C19-521A7A5F1D2E}"/>
              </a:ext>
            </a:extLst>
          </p:cNvPr>
          <p:cNvGrpSpPr/>
          <p:nvPr/>
        </p:nvGrpSpPr>
        <p:grpSpPr>
          <a:xfrm>
            <a:off x="466040" y="290817"/>
            <a:ext cx="2399080" cy="879750"/>
            <a:chOff x="429464" y="278625"/>
            <a:chExt cx="2399080" cy="87975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208DA56-315F-6F4C-B46B-FD1A53200F71}"/>
                </a:ext>
              </a:extLst>
            </p:cNvPr>
            <p:cNvGrpSpPr/>
            <p:nvPr/>
          </p:nvGrpSpPr>
          <p:grpSpPr>
            <a:xfrm>
              <a:off x="429464" y="278625"/>
              <a:ext cx="2399080" cy="879750"/>
              <a:chOff x="429464" y="278625"/>
              <a:chExt cx="2399080" cy="879750"/>
            </a:xfrm>
          </p:grpSpPr>
          <p:cxnSp>
            <p:nvCxnSpPr>
              <p:cNvPr id="24" name="직선 연결선 27">
                <a:extLst>
                  <a:ext uri="{FF2B5EF4-FFF2-40B4-BE49-F238E27FC236}">
                    <a16:creationId xmlns:a16="http://schemas.microsoft.com/office/drawing/2014/main" id="{F5B88BAB-5365-E449-BFAC-A19104D81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64" y="278625"/>
                <a:ext cx="0" cy="879750"/>
              </a:xfrm>
              <a:prstGeom prst="line">
                <a:avLst/>
              </a:prstGeom>
              <a:ln w="76200">
                <a:solidFill>
                  <a:srgbClr val="A9D1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36F210-9ACE-F340-9D74-A5D0DB9CDFAE}"/>
                  </a:ext>
                </a:extLst>
              </p:cNvPr>
              <p:cNvSpPr txBox="1"/>
              <p:nvPr/>
            </p:nvSpPr>
            <p:spPr>
              <a:xfrm>
                <a:off x="643632" y="398797"/>
                <a:ext cx="2184912" cy="35798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ko-KR" altLang="en-US" sz="2800" b="1" spc="-300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채팅  화면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EC559E-88E3-B94B-9907-7ED571C4E29B}"/>
                  </a:ext>
                </a:extLst>
              </p:cNvPr>
              <p:cNvSpPr txBox="1"/>
              <p:nvPr/>
            </p:nvSpPr>
            <p:spPr>
              <a:xfrm>
                <a:off x="625488" y="953832"/>
                <a:ext cx="1373296" cy="20454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ko-KR" altLang="en-US" sz="1600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Square Regular" panose="020B0600000101010101" pitchFamily="34" charset="-127"/>
                  <a:ea typeface="NanumSquare Regular" panose="020B0600000101010101" pitchFamily="34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850D32-BAA4-0A41-A86C-7398BB60B96F}"/>
                </a:ext>
              </a:extLst>
            </p:cNvPr>
            <p:cNvSpPr txBox="1"/>
            <p:nvPr/>
          </p:nvSpPr>
          <p:spPr>
            <a:xfrm>
              <a:off x="625488" y="80620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:</a:t>
              </a:r>
              <a:r>
                <a:rPr kumimoji="1"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416F78-B768-8746-9A0D-CDE3562136A7}"/>
              </a:ext>
            </a:extLst>
          </p:cNvPr>
          <p:cNvSpPr txBox="1"/>
          <p:nvPr/>
        </p:nvSpPr>
        <p:spPr>
          <a:xfrm>
            <a:off x="662064" y="818400"/>
            <a:ext cx="1641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:</a:t>
            </a:r>
            <a:r>
              <a:rPr kumimoji="1"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수행자 </a:t>
            </a:r>
            <a:r>
              <a:rPr kumimoji="1" lang="ko-KR" altLang="en-US" sz="16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채팅화면</a:t>
            </a:r>
            <a:endParaRPr kumimoji="1" lang="ko-KR" altLang="en-US" sz="16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A8F753-B061-774F-AA5C-1DF005840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440" y="804135"/>
            <a:ext cx="3029086" cy="53850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D82083A-7581-A14F-A732-3D63035F8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507" y="818401"/>
            <a:ext cx="3021062" cy="5370776"/>
          </a:xfrm>
          <a:prstGeom prst="rect">
            <a:avLst/>
          </a:prstGeom>
        </p:spPr>
      </p:pic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8C9FE9EC-A9A5-4442-81DD-F02D73750E9B}"/>
              </a:ext>
            </a:extLst>
          </p:cNvPr>
          <p:cNvCxnSpPr>
            <a:cxnSpLocks/>
          </p:cNvCxnSpPr>
          <p:nvPr/>
        </p:nvCxnSpPr>
        <p:spPr>
          <a:xfrm>
            <a:off x="7286999" y="1268103"/>
            <a:ext cx="1647508" cy="128002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6248EA-ED79-4643-9D9B-3477B910A1BC}"/>
              </a:ext>
            </a:extLst>
          </p:cNvPr>
          <p:cNvSpPr txBox="1"/>
          <p:nvPr/>
        </p:nvSpPr>
        <p:spPr>
          <a:xfrm>
            <a:off x="-133111" y="2034504"/>
            <a:ext cx="4843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수행자가 </a:t>
            </a:r>
            <a:r>
              <a:rPr lang="ko-KR" altLang="en-US" sz="22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수행취소</a:t>
            </a:r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lang="ko-KR" altLang="en-US" sz="22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희망시</a:t>
            </a:r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2200" b="1" dirty="0" err="1">
                <a:solidFill>
                  <a:srgbClr val="4F9F3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취소버튼</a:t>
            </a:r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클릭</a:t>
            </a:r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A8C78C-9719-FA4B-AEB7-B391C21912BD}"/>
              </a:ext>
            </a:extLst>
          </p:cNvPr>
          <p:cNvSpPr txBox="1"/>
          <p:nvPr/>
        </p:nvSpPr>
        <p:spPr>
          <a:xfrm>
            <a:off x="-133111" y="3295364"/>
            <a:ext cx="4843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수행자</a:t>
            </a:r>
            <a:r>
              <a:rPr lang="en-US" altLang="ko-KR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</a:t>
            </a:r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작성자 </a:t>
            </a:r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lang="ko-KR" altLang="en-US" sz="2200" b="1" dirty="0" err="1">
                <a:solidFill>
                  <a:srgbClr val="4F9F3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채팅화면</a:t>
            </a:r>
            <a:r>
              <a:rPr lang="ko-KR" altLang="en-US" sz="2200" b="1" dirty="0">
                <a:solidFill>
                  <a:srgbClr val="4F9F3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삭제</a:t>
            </a:r>
            <a:endParaRPr lang="en-US" altLang="ko-KR" sz="2200" b="1" dirty="0">
              <a:solidFill>
                <a:srgbClr val="4F9F3F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86106-4F09-BF45-9019-19C92BE43B31}"/>
              </a:ext>
            </a:extLst>
          </p:cNvPr>
          <p:cNvSpPr txBox="1"/>
          <p:nvPr/>
        </p:nvSpPr>
        <p:spPr>
          <a:xfrm>
            <a:off x="-133111" y="4461829"/>
            <a:ext cx="48437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해당 </a:t>
            </a:r>
            <a:r>
              <a:rPr lang="ko-KR" altLang="en-US" sz="2200" b="1" dirty="0" err="1">
                <a:solidFill>
                  <a:srgbClr val="4F9F3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게시글</a:t>
            </a:r>
            <a:r>
              <a:rPr lang="ko-KR" altLang="en-US" sz="2200" b="1" dirty="0">
                <a:solidFill>
                  <a:srgbClr val="4F9F3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활성화</a:t>
            </a:r>
            <a:endParaRPr lang="en-US" altLang="ko-KR" sz="2200" b="1" dirty="0">
              <a:solidFill>
                <a:srgbClr val="4F9F3F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0490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25">
            <a:extLst>
              <a:ext uri="{FF2B5EF4-FFF2-40B4-BE49-F238E27FC236}">
                <a16:creationId xmlns:a16="http://schemas.microsoft.com/office/drawing/2014/main" id="{52591165-94D1-43D0-8C3C-952692D3DAB3}"/>
              </a:ext>
            </a:extLst>
          </p:cNvPr>
          <p:cNvSpPr/>
          <p:nvPr/>
        </p:nvSpPr>
        <p:spPr>
          <a:xfrm flipV="1">
            <a:off x="0" y="6453336"/>
            <a:ext cx="12192000" cy="40466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8B1122A-8240-624E-9C19-521A7A5F1D2E}"/>
              </a:ext>
            </a:extLst>
          </p:cNvPr>
          <p:cNvGrpSpPr/>
          <p:nvPr/>
        </p:nvGrpSpPr>
        <p:grpSpPr>
          <a:xfrm>
            <a:off x="466040" y="290817"/>
            <a:ext cx="2399080" cy="879750"/>
            <a:chOff x="429464" y="278625"/>
            <a:chExt cx="2399080" cy="87975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208DA56-315F-6F4C-B46B-FD1A53200F71}"/>
                </a:ext>
              </a:extLst>
            </p:cNvPr>
            <p:cNvGrpSpPr/>
            <p:nvPr/>
          </p:nvGrpSpPr>
          <p:grpSpPr>
            <a:xfrm>
              <a:off x="429464" y="278625"/>
              <a:ext cx="2399080" cy="879750"/>
              <a:chOff x="429464" y="278625"/>
              <a:chExt cx="2399080" cy="879750"/>
            </a:xfrm>
          </p:grpSpPr>
          <p:cxnSp>
            <p:nvCxnSpPr>
              <p:cNvPr id="24" name="직선 연결선 27">
                <a:extLst>
                  <a:ext uri="{FF2B5EF4-FFF2-40B4-BE49-F238E27FC236}">
                    <a16:creationId xmlns:a16="http://schemas.microsoft.com/office/drawing/2014/main" id="{F5B88BAB-5365-E449-BFAC-A19104D81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64" y="278625"/>
                <a:ext cx="0" cy="879750"/>
              </a:xfrm>
              <a:prstGeom prst="line">
                <a:avLst/>
              </a:prstGeom>
              <a:ln w="76200">
                <a:solidFill>
                  <a:srgbClr val="A9D1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36F210-9ACE-F340-9D74-A5D0DB9CDFAE}"/>
                  </a:ext>
                </a:extLst>
              </p:cNvPr>
              <p:cNvSpPr txBox="1"/>
              <p:nvPr/>
            </p:nvSpPr>
            <p:spPr>
              <a:xfrm>
                <a:off x="643632" y="398797"/>
                <a:ext cx="2184912" cy="35798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ko-KR" altLang="en-US" sz="2800" b="1" spc="-300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심부름  지도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EC559E-88E3-B94B-9907-7ED571C4E29B}"/>
                  </a:ext>
                </a:extLst>
              </p:cNvPr>
              <p:cNvSpPr txBox="1"/>
              <p:nvPr/>
            </p:nvSpPr>
            <p:spPr>
              <a:xfrm>
                <a:off x="625488" y="953832"/>
                <a:ext cx="1373296" cy="20454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ko-KR" altLang="en-US" sz="1600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Square Regular" panose="020B0600000101010101" pitchFamily="34" charset="-127"/>
                  <a:ea typeface="NanumSquare Regular" panose="020B0600000101010101" pitchFamily="34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850D32-BAA4-0A41-A86C-7398BB60B96F}"/>
                </a:ext>
              </a:extLst>
            </p:cNvPr>
            <p:cNvSpPr txBox="1"/>
            <p:nvPr/>
          </p:nvSpPr>
          <p:spPr>
            <a:xfrm>
              <a:off x="625488" y="80620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:</a:t>
              </a:r>
              <a:r>
                <a:rPr kumimoji="1"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416F78-B768-8746-9A0D-CDE3562136A7}"/>
              </a:ext>
            </a:extLst>
          </p:cNvPr>
          <p:cNvSpPr txBox="1"/>
          <p:nvPr/>
        </p:nvSpPr>
        <p:spPr>
          <a:xfrm>
            <a:off x="662064" y="818400"/>
            <a:ext cx="1930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:</a:t>
            </a:r>
            <a:r>
              <a:rPr kumimoji="1"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내 주변 심부름 확인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C03063-FA18-5C42-8A61-6EC4B0C64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540" y="589980"/>
            <a:ext cx="3143250" cy="558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6D6892C-B898-DD48-8614-0336B5FF8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698" y="589980"/>
            <a:ext cx="3143250" cy="558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E72C81-D947-3E4B-B5CF-2BE6FAAFD666}"/>
              </a:ext>
            </a:extLst>
          </p:cNvPr>
          <p:cNvSpPr txBox="1"/>
          <p:nvPr/>
        </p:nvSpPr>
        <p:spPr>
          <a:xfrm>
            <a:off x="-4910" y="2338195"/>
            <a:ext cx="4843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카카오맵을</a:t>
            </a:r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이용하여</a:t>
            </a:r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2200" b="1" dirty="0">
                <a:solidFill>
                  <a:srgbClr val="4F9F3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지도</a:t>
            </a:r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에서 내 주변</a:t>
            </a:r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심부름 한눈에 확인가능</a:t>
            </a:r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FB1D74-048B-D443-BA01-1CEE93689EC6}"/>
              </a:ext>
            </a:extLst>
          </p:cNvPr>
          <p:cNvSpPr txBox="1"/>
          <p:nvPr/>
        </p:nvSpPr>
        <p:spPr>
          <a:xfrm>
            <a:off x="-4910" y="4039369"/>
            <a:ext cx="4843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원하는 위치의 </a:t>
            </a:r>
            <a:r>
              <a:rPr lang="en-US" altLang="ko-KR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Marker</a:t>
            </a:r>
          </a:p>
          <a:p>
            <a:pPr algn="ctr"/>
            <a:r>
              <a:rPr lang="ko-KR" altLang="en-US" sz="22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클릭시</a:t>
            </a:r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en-US" altLang="ko-KR" sz="2200" b="1" dirty="0" err="1">
                <a:solidFill>
                  <a:srgbClr val="4F9F3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AlertDialog</a:t>
            </a:r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메뉴</a:t>
            </a:r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001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25">
            <a:extLst>
              <a:ext uri="{FF2B5EF4-FFF2-40B4-BE49-F238E27FC236}">
                <a16:creationId xmlns:a16="http://schemas.microsoft.com/office/drawing/2014/main" id="{52591165-94D1-43D0-8C3C-952692D3DAB3}"/>
              </a:ext>
            </a:extLst>
          </p:cNvPr>
          <p:cNvSpPr/>
          <p:nvPr/>
        </p:nvSpPr>
        <p:spPr>
          <a:xfrm flipV="1">
            <a:off x="0" y="6453336"/>
            <a:ext cx="12192000" cy="40466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8B1122A-8240-624E-9C19-521A7A5F1D2E}"/>
              </a:ext>
            </a:extLst>
          </p:cNvPr>
          <p:cNvGrpSpPr/>
          <p:nvPr/>
        </p:nvGrpSpPr>
        <p:grpSpPr>
          <a:xfrm>
            <a:off x="466040" y="290817"/>
            <a:ext cx="2399080" cy="879750"/>
            <a:chOff x="429464" y="278625"/>
            <a:chExt cx="2399080" cy="87975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208DA56-315F-6F4C-B46B-FD1A53200F71}"/>
                </a:ext>
              </a:extLst>
            </p:cNvPr>
            <p:cNvGrpSpPr/>
            <p:nvPr/>
          </p:nvGrpSpPr>
          <p:grpSpPr>
            <a:xfrm>
              <a:off x="429464" y="278625"/>
              <a:ext cx="2399080" cy="879750"/>
              <a:chOff x="429464" y="278625"/>
              <a:chExt cx="2399080" cy="879750"/>
            </a:xfrm>
          </p:grpSpPr>
          <p:cxnSp>
            <p:nvCxnSpPr>
              <p:cNvPr id="24" name="직선 연결선 27">
                <a:extLst>
                  <a:ext uri="{FF2B5EF4-FFF2-40B4-BE49-F238E27FC236}">
                    <a16:creationId xmlns:a16="http://schemas.microsoft.com/office/drawing/2014/main" id="{F5B88BAB-5365-E449-BFAC-A19104D81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64" y="278625"/>
                <a:ext cx="0" cy="879750"/>
              </a:xfrm>
              <a:prstGeom prst="line">
                <a:avLst/>
              </a:prstGeom>
              <a:ln w="76200">
                <a:solidFill>
                  <a:srgbClr val="A9D1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36F210-9ACE-F340-9D74-A5D0DB9CDFAE}"/>
                  </a:ext>
                </a:extLst>
              </p:cNvPr>
              <p:cNvSpPr txBox="1"/>
              <p:nvPr/>
            </p:nvSpPr>
            <p:spPr>
              <a:xfrm>
                <a:off x="643632" y="398797"/>
                <a:ext cx="2184912" cy="35798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ko-KR" altLang="en-US" sz="2800" b="1" spc="-300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심부름  지도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EC559E-88E3-B94B-9907-7ED571C4E29B}"/>
                  </a:ext>
                </a:extLst>
              </p:cNvPr>
              <p:cNvSpPr txBox="1"/>
              <p:nvPr/>
            </p:nvSpPr>
            <p:spPr>
              <a:xfrm>
                <a:off x="625488" y="953832"/>
                <a:ext cx="1373296" cy="20454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ko-KR" altLang="en-US" sz="1600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Square Regular" panose="020B0600000101010101" pitchFamily="34" charset="-127"/>
                  <a:ea typeface="NanumSquare Regular" panose="020B0600000101010101" pitchFamily="34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850D32-BAA4-0A41-A86C-7398BB60B96F}"/>
                </a:ext>
              </a:extLst>
            </p:cNvPr>
            <p:cNvSpPr txBox="1"/>
            <p:nvPr/>
          </p:nvSpPr>
          <p:spPr>
            <a:xfrm>
              <a:off x="625488" y="80620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:</a:t>
              </a:r>
              <a:r>
                <a:rPr kumimoji="1"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416F78-B768-8746-9A0D-CDE3562136A7}"/>
              </a:ext>
            </a:extLst>
          </p:cNvPr>
          <p:cNvSpPr txBox="1"/>
          <p:nvPr/>
        </p:nvSpPr>
        <p:spPr>
          <a:xfrm>
            <a:off x="662064" y="818400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:</a:t>
            </a:r>
            <a:r>
              <a:rPr kumimoji="1"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en-US" altLang="ko-KR" sz="16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AlertDialog</a:t>
            </a:r>
            <a:r>
              <a:rPr kumimoji="1"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메뉴 </a:t>
            </a:r>
            <a:r>
              <a:rPr kumimoji="1" lang="ko-KR" altLang="en-US" sz="16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클릭시</a:t>
            </a:r>
            <a:endParaRPr kumimoji="1" lang="ko-KR" altLang="en-US" sz="16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923B1D-27FC-1C4F-BE84-7B569A728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37" y="507495"/>
            <a:ext cx="3249612" cy="57770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1DBA27-69B2-E145-B835-D5346B11A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865" y="507495"/>
            <a:ext cx="3208973" cy="57048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466D58-D936-854C-BECF-87D335675F2E}"/>
              </a:ext>
            </a:extLst>
          </p:cNvPr>
          <p:cNvSpPr txBox="1"/>
          <p:nvPr/>
        </p:nvSpPr>
        <p:spPr>
          <a:xfrm>
            <a:off x="-119902" y="2420756"/>
            <a:ext cx="4843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글 </a:t>
            </a:r>
            <a:r>
              <a:rPr lang="ko-KR" altLang="en-US" sz="22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내용확인</a:t>
            </a:r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22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클릭시</a:t>
            </a:r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해당 위치의 </a:t>
            </a:r>
            <a:r>
              <a:rPr lang="ko-KR" altLang="en-US" sz="2200" b="1" dirty="0">
                <a:solidFill>
                  <a:srgbClr val="4F9F3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상세정보</a:t>
            </a:r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확인</a:t>
            </a:r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A96EF9-F5DA-2B4F-9210-6558F1757CE2}"/>
              </a:ext>
            </a:extLst>
          </p:cNvPr>
          <p:cNvSpPr txBox="1"/>
          <p:nvPr/>
        </p:nvSpPr>
        <p:spPr>
          <a:xfrm>
            <a:off x="-83326" y="3797260"/>
            <a:ext cx="4843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길찾기</a:t>
            </a:r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22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클릭시</a:t>
            </a:r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내 현재 위치로부터</a:t>
            </a:r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해당 위치까지의 </a:t>
            </a:r>
            <a:r>
              <a:rPr lang="ko-KR" altLang="en-US" sz="2200" b="1" dirty="0" err="1">
                <a:solidFill>
                  <a:srgbClr val="4F9F3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길찾기</a:t>
            </a:r>
            <a:r>
              <a:rPr lang="ko-KR" altLang="en-US" sz="2200" b="1" dirty="0">
                <a:solidFill>
                  <a:srgbClr val="4F9F3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기능제공</a:t>
            </a:r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3731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25">
            <a:extLst>
              <a:ext uri="{FF2B5EF4-FFF2-40B4-BE49-F238E27FC236}">
                <a16:creationId xmlns:a16="http://schemas.microsoft.com/office/drawing/2014/main" id="{52591165-94D1-43D0-8C3C-952692D3DAB3}"/>
              </a:ext>
            </a:extLst>
          </p:cNvPr>
          <p:cNvSpPr/>
          <p:nvPr/>
        </p:nvSpPr>
        <p:spPr>
          <a:xfrm flipV="1">
            <a:off x="0" y="6453336"/>
            <a:ext cx="12192000" cy="40466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08DA56-315F-6F4C-B46B-FD1A53200F71}"/>
              </a:ext>
            </a:extLst>
          </p:cNvPr>
          <p:cNvGrpSpPr/>
          <p:nvPr/>
        </p:nvGrpSpPr>
        <p:grpSpPr>
          <a:xfrm>
            <a:off x="466040" y="290817"/>
            <a:ext cx="2533192" cy="879750"/>
            <a:chOff x="429464" y="278625"/>
            <a:chExt cx="2533192" cy="879750"/>
          </a:xfrm>
        </p:grpSpPr>
        <p:cxnSp>
          <p:nvCxnSpPr>
            <p:cNvPr id="24" name="직선 연결선 27">
              <a:extLst>
                <a:ext uri="{FF2B5EF4-FFF2-40B4-BE49-F238E27FC236}">
                  <a16:creationId xmlns:a16="http://schemas.microsoft.com/office/drawing/2014/main" id="{F5B88BAB-5365-E449-BFAC-A19104D81054}"/>
                </a:ext>
              </a:extLst>
            </p:cNvPr>
            <p:cNvCxnSpPr>
              <a:cxnSpLocks/>
            </p:cNvCxnSpPr>
            <p:nvPr/>
          </p:nvCxnSpPr>
          <p:spPr>
            <a:xfrm>
              <a:off x="429464" y="278625"/>
              <a:ext cx="0" cy="879750"/>
            </a:xfrm>
            <a:prstGeom prst="line">
              <a:avLst/>
            </a:prstGeom>
            <a:ln w="76200">
              <a:solidFill>
                <a:srgbClr val="A9D1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36F210-9ACE-F340-9D74-A5D0DB9CDFAE}"/>
                </a:ext>
              </a:extLst>
            </p:cNvPr>
            <p:cNvSpPr txBox="1"/>
            <p:nvPr/>
          </p:nvSpPr>
          <p:spPr>
            <a:xfrm>
              <a:off x="643632" y="398797"/>
              <a:ext cx="2319024" cy="35798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2800" b="1" spc="-300" dirty="0" err="1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마이페이지</a:t>
              </a:r>
              <a:r>
                <a:rPr lang="ko-KR" altLang="en-US" sz="2800" b="1" spc="-3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  화면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EC559E-88E3-B94B-9907-7ED571C4E29B}"/>
                </a:ext>
              </a:extLst>
            </p:cNvPr>
            <p:cNvSpPr txBox="1"/>
            <p:nvPr/>
          </p:nvSpPr>
          <p:spPr>
            <a:xfrm>
              <a:off x="625488" y="953832"/>
              <a:ext cx="1373296" cy="20454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endPara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Square Regular" panose="020B0600000101010101" pitchFamily="34" charset="-127"/>
                <a:ea typeface="NanumSquare Regular" panose="020B0600000101010101" pitchFamily="34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90430F1-88E9-1C4A-8835-F6BC6C3A2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625" y="966024"/>
            <a:ext cx="2837274" cy="50440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CC55ED4-100D-B842-B296-CCBFA97AD74C}"/>
              </a:ext>
            </a:extLst>
          </p:cNvPr>
          <p:cNvSpPr txBox="1"/>
          <p:nvPr/>
        </p:nvSpPr>
        <p:spPr>
          <a:xfrm>
            <a:off x="662064" y="818400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:</a:t>
            </a:r>
            <a:r>
              <a:rPr kumimoji="1"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ko-KR" altLang="en-US" sz="16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마이페이지</a:t>
            </a:r>
            <a:endParaRPr kumimoji="1" lang="ko-KR" altLang="en-US" sz="16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57D640-45A2-F34C-A5F7-0F8024D061DA}"/>
              </a:ext>
            </a:extLst>
          </p:cNvPr>
          <p:cNvSpPr txBox="1"/>
          <p:nvPr/>
        </p:nvSpPr>
        <p:spPr>
          <a:xfrm>
            <a:off x="466040" y="3157516"/>
            <a:ext cx="4843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나의 정보 확인가능</a:t>
            </a:r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lang="en-US" altLang="ko-KR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(</a:t>
            </a:r>
            <a:r>
              <a:rPr lang="ko-KR" altLang="en-US" sz="2200" b="1" dirty="0">
                <a:solidFill>
                  <a:srgbClr val="4F9F3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포인트 현황</a:t>
            </a:r>
            <a:r>
              <a:rPr lang="en-US" altLang="ko-KR" sz="2200" b="1" dirty="0">
                <a:solidFill>
                  <a:srgbClr val="4F9F3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등</a:t>
            </a:r>
            <a:r>
              <a:rPr lang="en-US" altLang="ko-KR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45094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25">
            <a:extLst>
              <a:ext uri="{FF2B5EF4-FFF2-40B4-BE49-F238E27FC236}">
                <a16:creationId xmlns:a16="http://schemas.microsoft.com/office/drawing/2014/main" id="{52591165-94D1-43D0-8C3C-952692D3DAB3}"/>
              </a:ext>
            </a:extLst>
          </p:cNvPr>
          <p:cNvSpPr/>
          <p:nvPr/>
        </p:nvSpPr>
        <p:spPr>
          <a:xfrm flipV="1">
            <a:off x="0" y="6453336"/>
            <a:ext cx="12192000" cy="40466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65A78C-AEC5-4481-BD5E-89B9D33ED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307" y="58993"/>
            <a:ext cx="6736859" cy="66796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D344FCE-A1D8-4636-B11C-D7895E588C05}"/>
              </a:ext>
            </a:extLst>
          </p:cNvPr>
          <p:cNvSpPr txBox="1"/>
          <p:nvPr/>
        </p:nvSpPr>
        <p:spPr>
          <a:xfrm>
            <a:off x="314193" y="1779701"/>
            <a:ext cx="5040921" cy="369331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서비스 내에서 바로 송금하는 기능 기획</a:t>
            </a:r>
            <a:endParaRPr lang="en-US" altLang="ko-KR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pPr algn="ctr"/>
            <a:endParaRPr lang="en-US" altLang="ko-KR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pPr algn="ctr"/>
            <a:r>
              <a:rPr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유저간 즉시 송금하는 </a:t>
            </a:r>
            <a:r>
              <a:rPr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API</a:t>
            </a:r>
            <a:r>
              <a:rPr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가 존재하지 않음</a:t>
            </a:r>
            <a:endParaRPr lang="en-US" altLang="ko-KR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pPr algn="ctr"/>
            <a:r>
              <a:rPr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실제 결제는 가맹점 에게만 가능</a:t>
            </a:r>
            <a:endParaRPr lang="en-US" altLang="ko-KR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pPr algn="ctr"/>
            <a:r>
              <a:rPr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사업자 등록번호를 등록하여 얻은 </a:t>
            </a:r>
            <a:r>
              <a:rPr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CID</a:t>
            </a:r>
            <a:r>
              <a:rPr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가 있어야만 </a:t>
            </a:r>
            <a:endParaRPr lang="en-US" altLang="ko-KR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pPr algn="ctr"/>
            <a:r>
              <a:rPr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실제 결제를 구현 할 수 있음</a:t>
            </a:r>
            <a:endParaRPr lang="en-US" altLang="ko-KR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pPr algn="ctr"/>
            <a:r>
              <a:rPr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하지만 </a:t>
            </a:r>
            <a:r>
              <a:rPr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CID</a:t>
            </a:r>
            <a:r>
              <a:rPr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의 발급 절차가 복잡하고</a:t>
            </a:r>
            <a:r>
              <a:rPr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,</a:t>
            </a:r>
            <a:r>
              <a:rPr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</a:t>
            </a:r>
            <a:endParaRPr lang="en-US" altLang="ko-KR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pPr algn="ctr"/>
            <a:r>
              <a:rPr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발급 받는 시간도 상당히 오래 걸림</a:t>
            </a:r>
            <a:endParaRPr lang="en-US" altLang="ko-KR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pPr algn="ctr"/>
            <a:r>
              <a:rPr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테스트 </a:t>
            </a:r>
            <a:r>
              <a:rPr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CID</a:t>
            </a:r>
            <a:r>
              <a:rPr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를 이용하여 구현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A081A26-8CF3-0F41-8159-85EEDB42D5F9}"/>
              </a:ext>
            </a:extLst>
          </p:cNvPr>
          <p:cNvGrpSpPr/>
          <p:nvPr/>
        </p:nvGrpSpPr>
        <p:grpSpPr>
          <a:xfrm>
            <a:off x="466040" y="290817"/>
            <a:ext cx="2923202" cy="879750"/>
            <a:chOff x="429464" y="278625"/>
            <a:chExt cx="2923202" cy="87975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00FC44D-7885-524E-A28E-D2CA647DF0C5}"/>
                </a:ext>
              </a:extLst>
            </p:cNvPr>
            <p:cNvGrpSpPr/>
            <p:nvPr/>
          </p:nvGrpSpPr>
          <p:grpSpPr>
            <a:xfrm>
              <a:off x="429464" y="278625"/>
              <a:ext cx="2923202" cy="879750"/>
              <a:chOff x="429464" y="278625"/>
              <a:chExt cx="2923202" cy="879750"/>
            </a:xfrm>
          </p:grpSpPr>
          <p:cxnSp>
            <p:nvCxnSpPr>
              <p:cNvPr id="20" name="직선 연결선 27">
                <a:extLst>
                  <a:ext uri="{FF2B5EF4-FFF2-40B4-BE49-F238E27FC236}">
                    <a16:creationId xmlns:a16="http://schemas.microsoft.com/office/drawing/2014/main" id="{E241EAEC-BE57-D245-AEB4-E0231ADA4B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64" y="278625"/>
                <a:ext cx="0" cy="879750"/>
              </a:xfrm>
              <a:prstGeom prst="line">
                <a:avLst/>
              </a:prstGeom>
              <a:ln w="76200">
                <a:solidFill>
                  <a:srgbClr val="A9D1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D2AB4C-F317-A747-890B-17FE82AB3639}"/>
                  </a:ext>
                </a:extLst>
              </p:cNvPr>
              <p:cNvSpPr txBox="1"/>
              <p:nvPr/>
            </p:nvSpPr>
            <p:spPr>
              <a:xfrm>
                <a:off x="643631" y="398797"/>
                <a:ext cx="2709035" cy="35798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ko-KR" altLang="en-US" sz="2800" b="1" spc="-300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사용한 </a:t>
                </a:r>
                <a:r>
                  <a:rPr lang="en-US" altLang="ko-KR" sz="2800" b="1" spc="-300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Open API</a:t>
                </a:r>
                <a:endParaRPr lang="ko-KR" altLang="en-US" sz="2800" b="1" spc="-3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2AD4FD-D80B-EE44-80BB-3D4C0F89B3AF}"/>
                  </a:ext>
                </a:extLst>
              </p:cNvPr>
              <p:cNvSpPr txBox="1"/>
              <p:nvPr/>
            </p:nvSpPr>
            <p:spPr>
              <a:xfrm>
                <a:off x="625488" y="953832"/>
                <a:ext cx="1373296" cy="20454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ko-KR" altLang="en-US" sz="1600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Square Regular" panose="020B0600000101010101" pitchFamily="34" charset="-127"/>
                  <a:ea typeface="NanumSquare Regular" panose="020B0600000101010101" pitchFamily="34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021226-DAF2-5148-AD3D-14B70E0BCF6F}"/>
                </a:ext>
              </a:extLst>
            </p:cNvPr>
            <p:cNvSpPr txBox="1"/>
            <p:nvPr/>
          </p:nvSpPr>
          <p:spPr>
            <a:xfrm>
              <a:off x="625488" y="806208"/>
              <a:ext cx="16417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: </a:t>
              </a:r>
              <a:r>
                <a:rPr kumimoji="1" lang="ko-KR" altLang="en-US" sz="1600" dirty="0" err="1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카카오페이</a:t>
              </a:r>
              <a:r>
                <a:rPr kumimoji="1"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결제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538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61A387D-0ABE-D044-B545-43C370CBD8D3}"/>
              </a:ext>
            </a:extLst>
          </p:cNvPr>
          <p:cNvGrpSpPr/>
          <p:nvPr/>
        </p:nvGrpSpPr>
        <p:grpSpPr>
          <a:xfrm>
            <a:off x="5647788" y="979568"/>
            <a:ext cx="832490" cy="5264088"/>
            <a:chOff x="5647788" y="999446"/>
            <a:chExt cx="832490" cy="526408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86C8084B-919A-8644-9517-8A58AF377E40}"/>
                </a:ext>
              </a:extLst>
            </p:cNvPr>
            <p:cNvSpPr/>
            <p:nvPr/>
          </p:nvSpPr>
          <p:spPr>
            <a:xfrm>
              <a:off x="5647788" y="999446"/>
              <a:ext cx="832490" cy="52640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sz="28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algn="ctr"/>
              <a:r>
                <a:rPr kumimoji="1" lang="ko-KR" altLang="en-US" sz="2800" b="1" dirty="0">
                  <a:solidFill>
                    <a:schemeClr val="bg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이랜드</a:t>
              </a:r>
              <a:endParaRPr kumimoji="1" lang="en-US" altLang="ko-KR" sz="28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algn="ctr"/>
              <a:endParaRPr kumimoji="1" lang="en-US" altLang="ko-KR" sz="28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algn="ctr"/>
              <a:endParaRPr kumimoji="1" lang="en-US" altLang="ko-KR" sz="28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algn="ctr"/>
              <a:r>
                <a:rPr kumimoji="1" lang="ko-KR" altLang="en-US" sz="2800" b="1" dirty="0">
                  <a:solidFill>
                    <a:schemeClr val="bg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서비스</a:t>
              </a:r>
              <a:endParaRPr kumimoji="1" lang="en-US" altLang="ko-KR" sz="28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4EF37E04-51DB-0F44-B30C-E1E857203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9568" y="1068295"/>
              <a:ext cx="690660" cy="69066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E0E24B-299E-ED44-9667-04EC7E9482B4}"/>
              </a:ext>
            </a:extLst>
          </p:cNvPr>
          <p:cNvGrpSpPr/>
          <p:nvPr/>
        </p:nvGrpSpPr>
        <p:grpSpPr>
          <a:xfrm>
            <a:off x="955916" y="3171127"/>
            <a:ext cx="10279546" cy="914400"/>
            <a:chOff x="955916" y="3250639"/>
            <a:chExt cx="10279546" cy="9144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F93D063-8616-4C60-8E98-979050413547}"/>
                </a:ext>
              </a:extLst>
            </p:cNvPr>
            <p:cNvSpPr/>
            <p:nvPr/>
          </p:nvSpPr>
          <p:spPr>
            <a:xfrm>
              <a:off x="955916" y="3677482"/>
              <a:ext cx="10279546" cy="33855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3.</a:t>
              </a:r>
              <a:r>
                <a:rPr lang="ko-KR" altLang="en-US" dirty="0">
                  <a:solidFill>
                    <a:schemeClr val="tx1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</a:t>
              </a:r>
              <a:r>
                <a:rPr lang="ko-KR" altLang="en-US" dirty="0" err="1">
                  <a:solidFill>
                    <a:schemeClr val="tx1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게시글</a:t>
              </a:r>
              <a:r>
                <a:rPr lang="ko-KR" altLang="en-US" dirty="0">
                  <a:solidFill>
                    <a:schemeClr val="tx1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작성 </a:t>
              </a:r>
              <a:r>
                <a:rPr lang="en-US" altLang="ko-KR" dirty="0">
                  <a:solidFill>
                    <a:schemeClr val="tx1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수락하기</a:t>
              </a:r>
              <a:r>
                <a:rPr lang="en-US" altLang="ko-KR" dirty="0">
                  <a:solidFill>
                    <a:schemeClr val="tx1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심부름 수행</a:t>
              </a:r>
            </a:p>
          </p:txBody>
        </p:sp>
        <p:pic>
          <p:nvPicPr>
            <p:cNvPr id="19" name="그래픽 18" descr="오토바이">
              <a:extLst>
                <a:ext uri="{FF2B5EF4-FFF2-40B4-BE49-F238E27FC236}">
                  <a16:creationId xmlns:a16="http://schemas.microsoft.com/office/drawing/2014/main" id="{C343C42E-07B3-4686-9E3E-255138B35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36345" y="3250639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7CA74D9-DC21-49E0-98F1-E777F5495282}"/>
              </a:ext>
            </a:extLst>
          </p:cNvPr>
          <p:cNvGrpSpPr/>
          <p:nvPr/>
        </p:nvGrpSpPr>
        <p:grpSpPr>
          <a:xfrm>
            <a:off x="408337" y="1776110"/>
            <a:ext cx="1247233" cy="1711570"/>
            <a:chOff x="942619" y="1231509"/>
            <a:chExt cx="1247233" cy="1711570"/>
          </a:xfrm>
        </p:grpSpPr>
        <p:grpSp>
          <p:nvGrpSpPr>
            <p:cNvPr id="30" name="그래픽 5" descr="사용자">
              <a:extLst>
                <a:ext uri="{FF2B5EF4-FFF2-40B4-BE49-F238E27FC236}">
                  <a16:creationId xmlns:a16="http://schemas.microsoft.com/office/drawing/2014/main" id="{CE16B7ED-7437-47BD-8036-FB387C176D2D}"/>
                </a:ext>
              </a:extLst>
            </p:cNvPr>
            <p:cNvGrpSpPr/>
            <p:nvPr/>
          </p:nvGrpSpPr>
          <p:grpSpPr>
            <a:xfrm>
              <a:off x="942619" y="1231509"/>
              <a:ext cx="1247233" cy="1289593"/>
              <a:chOff x="2883696" y="2514600"/>
              <a:chExt cx="914400" cy="914400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5BCE488C-BC52-42FB-A8DF-373898E45958}"/>
                  </a:ext>
                </a:extLst>
              </p:cNvPr>
              <p:cNvSpPr/>
              <p:nvPr/>
            </p:nvSpPr>
            <p:spPr>
              <a:xfrm>
                <a:off x="3188496" y="2647950"/>
                <a:ext cx="304800" cy="304800"/>
              </a:xfrm>
              <a:custGeom>
                <a:avLst/>
                <a:gdLst>
                  <a:gd name="connsiteX0" fmla="*/ 304800 w 304800"/>
                  <a:gd name="connsiteY0" fmla="*/ 152400 h 304800"/>
                  <a:gd name="connsiteX1" fmla="*/ 152400 w 304800"/>
                  <a:gd name="connsiteY1" fmla="*/ 304800 h 304800"/>
                  <a:gd name="connsiteX2" fmla="*/ 0 w 304800"/>
                  <a:gd name="connsiteY2" fmla="*/ 152400 h 304800"/>
                  <a:gd name="connsiteX3" fmla="*/ 152400 w 304800"/>
                  <a:gd name="connsiteY3" fmla="*/ 0 h 304800"/>
                  <a:gd name="connsiteX4" fmla="*/ 304800 w 304800"/>
                  <a:gd name="connsiteY4" fmla="*/ 1524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800" h="304800">
                    <a:moveTo>
                      <a:pt x="304800" y="152400"/>
                    </a:moveTo>
                    <a:cubicBezTo>
                      <a:pt x="304800" y="236568"/>
                      <a:pt x="236568" y="304800"/>
                      <a:pt x="152400" y="304800"/>
                    </a:cubicBezTo>
                    <a:cubicBezTo>
                      <a:pt x="68232" y="304800"/>
                      <a:pt x="0" y="236568"/>
                      <a:pt x="0" y="152400"/>
                    </a:cubicBezTo>
                    <a:cubicBezTo>
                      <a:pt x="0" y="68232"/>
                      <a:pt x="68232" y="0"/>
                      <a:pt x="152400" y="0"/>
                    </a:cubicBezTo>
                    <a:cubicBezTo>
                      <a:pt x="236568" y="0"/>
                      <a:pt x="304800" y="68232"/>
                      <a:pt x="304800" y="15240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6D7843FE-9738-4E33-8E2D-8AAB884D4120}"/>
                  </a:ext>
                </a:extLst>
              </p:cNvPr>
              <p:cNvSpPr/>
              <p:nvPr/>
            </p:nvSpPr>
            <p:spPr>
              <a:xfrm>
                <a:off x="3036096" y="2990850"/>
                <a:ext cx="609600" cy="304800"/>
              </a:xfrm>
              <a:custGeom>
                <a:avLst/>
                <a:gdLst>
                  <a:gd name="connsiteX0" fmla="*/ 609600 w 609600"/>
                  <a:gd name="connsiteY0" fmla="*/ 304800 h 304800"/>
                  <a:gd name="connsiteX1" fmla="*/ 609600 w 609600"/>
                  <a:gd name="connsiteY1" fmla="*/ 152400 h 304800"/>
                  <a:gd name="connsiteX2" fmla="*/ 579120 w 609600"/>
                  <a:gd name="connsiteY2" fmla="*/ 91440 h 304800"/>
                  <a:gd name="connsiteX3" fmla="*/ 430530 w 609600"/>
                  <a:gd name="connsiteY3" fmla="*/ 19050 h 304800"/>
                  <a:gd name="connsiteX4" fmla="*/ 304800 w 609600"/>
                  <a:gd name="connsiteY4" fmla="*/ 0 h 304800"/>
                  <a:gd name="connsiteX5" fmla="*/ 179070 w 609600"/>
                  <a:gd name="connsiteY5" fmla="*/ 19050 h 304800"/>
                  <a:gd name="connsiteX6" fmla="*/ 30480 w 609600"/>
                  <a:gd name="connsiteY6" fmla="*/ 91440 h 304800"/>
                  <a:gd name="connsiteX7" fmla="*/ 0 w 609600"/>
                  <a:gd name="connsiteY7" fmla="*/ 152400 h 304800"/>
                  <a:gd name="connsiteX8" fmla="*/ 0 w 609600"/>
                  <a:gd name="connsiteY8" fmla="*/ 304800 h 304800"/>
                  <a:gd name="connsiteX9" fmla="*/ 609600 w 609600"/>
                  <a:gd name="connsiteY9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9600" h="304800">
                    <a:moveTo>
                      <a:pt x="609600" y="304800"/>
                    </a:moveTo>
                    <a:lnTo>
                      <a:pt x="609600" y="152400"/>
                    </a:lnTo>
                    <a:cubicBezTo>
                      <a:pt x="609600" y="129540"/>
                      <a:pt x="598170" y="106680"/>
                      <a:pt x="579120" y="91440"/>
                    </a:cubicBezTo>
                    <a:cubicBezTo>
                      <a:pt x="537210" y="57150"/>
                      <a:pt x="483870" y="34290"/>
                      <a:pt x="430530" y="19050"/>
                    </a:cubicBezTo>
                    <a:cubicBezTo>
                      <a:pt x="392430" y="7620"/>
                      <a:pt x="350520" y="0"/>
                      <a:pt x="304800" y="0"/>
                    </a:cubicBezTo>
                    <a:cubicBezTo>
                      <a:pt x="262890" y="0"/>
                      <a:pt x="220980" y="7620"/>
                      <a:pt x="179070" y="19050"/>
                    </a:cubicBezTo>
                    <a:cubicBezTo>
                      <a:pt x="125730" y="34290"/>
                      <a:pt x="72390" y="60960"/>
                      <a:pt x="30480" y="91440"/>
                    </a:cubicBezTo>
                    <a:cubicBezTo>
                      <a:pt x="11430" y="106680"/>
                      <a:pt x="0" y="129540"/>
                      <a:pt x="0" y="152400"/>
                    </a:cubicBezTo>
                    <a:lnTo>
                      <a:pt x="0" y="304800"/>
                    </a:lnTo>
                    <a:lnTo>
                      <a:pt x="609600" y="304800"/>
                    </a:ln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3121F2C-1DB6-4618-970B-1157AFA7BF8B}"/>
                </a:ext>
              </a:extLst>
            </p:cNvPr>
            <p:cNvSpPr txBox="1"/>
            <p:nvPr/>
          </p:nvSpPr>
          <p:spPr>
            <a:xfrm>
              <a:off x="1127725" y="2389081"/>
              <a:ext cx="87701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 err="1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게시글</a:t>
              </a:r>
              <a:r>
                <a:rPr lang="ko-KR" altLang="en-US" sz="15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작성자</a:t>
              </a:r>
            </a:p>
          </p:txBody>
        </p:sp>
      </p:grp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0899125A-04F4-4B9C-9C65-63BF7246969C}"/>
              </a:ext>
            </a:extLst>
          </p:cNvPr>
          <p:cNvSpPr/>
          <p:nvPr/>
        </p:nvSpPr>
        <p:spPr>
          <a:xfrm>
            <a:off x="1802734" y="2182702"/>
            <a:ext cx="3600000" cy="442800"/>
          </a:xfrm>
          <a:prstGeom prst="rightArrow">
            <a:avLst>
              <a:gd name="adj1" fmla="val 59932"/>
              <a:gd name="adj2" fmla="val 8242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1.</a:t>
            </a:r>
            <a:r>
              <a:rPr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결제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7E92F10-2DAD-4143-9C65-F4D76907095B}"/>
              </a:ext>
            </a:extLst>
          </p:cNvPr>
          <p:cNvGrpSpPr/>
          <p:nvPr/>
        </p:nvGrpSpPr>
        <p:grpSpPr>
          <a:xfrm>
            <a:off x="10376609" y="1797105"/>
            <a:ext cx="1247233" cy="1709258"/>
            <a:chOff x="942619" y="1231509"/>
            <a:chExt cx="1247233" cy="1709258"/>
          </a:xfrm>
        </p:grpSpPr>
        <p:grpSp>
          <p:nvGrpSpPr>
            <p:cNvPr id="57" name="그래픽 5" descr="사용자">
              <a:extLst>
                <a:ext uri="{FF2B5EF4-FFF2-40B4-BE49-F238E27FC236}">
                  <a16:creationId xmlns:a16="http://schemas.microsoft.com/office/drawing/2014/main" id="{38A8E704-37D7-4605-9921-1B2C5583C6B0}"/>
                </a:ext>
              </a:extLst>
            </p:cNvPr>
            <p:cNvGrpSpPr/>
            <p:nvPr/>
          </p:nvGrpSpPr>
          <p:grpSpPr>
            <a:xfrm>
              <a:off x="942619" y="1231509"/>
              <a:ext cx="1247233" cy="1289593"/>
              <a:chOff x="2883696" y="2514600"/>
              <a:chExt cx="914400" cy="914400"/>
            </a:xfrm>
          </p:grpSpPr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DF27B412-C635-4E5C-9E57-819CF022E425}"/>
                  </a:ext>
                </a:extLst>
              </p:cNvPr>
              <p:cNvSpPr/>
              <p:nvPr/>
            </p:nvSpPr>
            <p:spPr>
              <a:xfrm>
                <a:off x="3188496" y="2647950"/>
                <a:ext cx="304800" cy="304800"/>
              </a:xfrm>
              <a:custGeom>
                <a:avLst/>
                <a:gdLst>
                  <a:gd name="connsiteX0" fmla="*/ 304800 w 304800"/>
                  <a:gd name="connsiteY0" fmla="*/ 152400 h 304800"/>
                  <a:gd name="connsiteX1" fmla="*/ 152400 w 304800"/>
                  <a:gd name="connsiteY1" fmla="*/ 304800 h 304800"/>
                  <a:gd name="connsiteX2" fmla="*/ 0 w 304800"/>
                  <a:gd name="connsiteY2" fmla="*/ 152400 h 304800"/>
                  <a:gd name="connsiteX3" fmla="*/ 152400 w 304800"/>
                  <a:gd name="connsiteY3" fmla="*/ 0 h 304800"/>
                  <a:gd name="connsiteX4" fmla="*/ 304800 w 304800"/>
                  <a:gd name="connsiteY4" fmla="*/ 1524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800" h="304800">
                    <a:moveTo>
                      <a:pt x="304800" y="152400"/>
                    </a:moveTo>
                    <a:cubicBezTo>
                      <a:pt x="304800" y="236568"/>
                      <a:pt x="236568" y="304800"/>
                      <a:pt x="152400" y="304800"/>
                    </a:cubicBezTo>
                    <a:cubicBezTo>
                      <a:pt x="68232" y="304800"/>
                      <a:pt x="0" y="236568"/>
                      <a:pt x="0" y="152400"/>
                    </a:cubicBezTo>
                    <a:cubicBezTo>
                      <a:pt x="0" y="68232"/>
                      <a:pt x="68232" y="0"/>
                      <a:pt x="152400" y="0"/>
                    </a:cubicBezTo>
                    <a:cubicBezTo>
                      <a:pt x="236568" y="0"/>
                      <a:pt x="304800" y="68232"/>
                      <a:pt x="304800" y="15240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42865BDE-2D93-4512-994B-F290A12A378A}"/>
                  </a:ext>
                </a:extLst>
              </p:cNvPr>
              <p:cNvSpPr/>
              <p:nvPr/>
            </p:nvSpPr>
            <p:spPr>
              <a:xfrm>
                <a:off x="3036096" y="2990850"/>
                <a:ext cx="609600" cy="304800"/>
              </a:xfrm>
              <a:custGeom>
                <a:avLst/>
                <a:gdLst>
                  <a:gd name="connsiteX0" fmla="*/ 609600 w 609600"/>
                  <a:gd name="connsiteY0" fmla="*/ 304800 h 304800"/>
                  <a:gd name="connsiteX1" fmla="*/ 609600 w 609600"/>
                  <a:gd name="connsiteY1" fmla="*/ 152400 h 304800"/>
                  <a:gd name="connsiteX2" fmla="*/ 579120 w 609600"/>
                  <a:gd name="connsiteY2" fmla="*/ 91440 h 304800"/>
                  <a:gd name="connsiteX3" fmla="*/ 430530 w 609600"/>
                  <a:gd name="connsiteY3" fmla="*/ 19050 h 304800"/>
                  <a:gd name="connsiteX4" fmla="*/ 304800 w 609600"/>
                  <a:gd name="connsiteY4" fmla="*/ 0 h 304800"/>
                  <a:gd name="connsiteX5" fmla="*/ 179070 w 609600"/>
                  <a:gd name="connsiteY5" fmla="*/ 19050 h 304800"/>
                  <a:gd name="connsiteX6" fmla="*/ 30480 w 609600"/>
                  <a:gd name="connsiteY6" fmla="*/ 91440 h 304800"/>
                  <a:gd name="connsiteX7" fmla="*/ 0 w 609600"/>
                  <a:gd name="connsiteY7" fmla="*/ 152400 h 304800"/>
                  <a:gd name="connsiteX8" fmla="*/ 0 w 609600"/>
                  <a:gd name="connsiteY8" fmla="*/ 304800 h 304800"/>
                  <a:gd name="connsiteX9" fmla="*/ 609600 w 609600"/>
                  <a:gd name="connsiteY9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9600" h="304800">
                    <a:moveTo>
                      <a:pt x="609600" y="304800"/>
                    </a:moveTo>
                    <a:lnTo>
                      <a:pt x="609600" y="152400"/>
                    </a:lnTo>
                    <a:cubicBezTo>
                      <a:pt x="609600" y="129540"/>
                      <a:pt x="598170" y="106680"/>
                      <a:pt x="579120" y="91440"/>
                    </a:cubicBezTo>
                    <a:cubicBezTo>
                      <a:pt x="537210" y="57150"/>
                      <a:pt x="483870" y="34290"/>
                      <a:pt x="430530" y="19050"/>
                    </a:cubicBezTo>
                    <a:cubicBezTo>
                      <a:pt x="392430" y="7620"/>
                      <a:pt x="350520" y="0"/>
                      <a:pt x="304800" y="0"/>
                    </a:cubicBezTo>
                    <a:cubicBezTo>
                      <a:pt x="262890" y="0"/>
                      <a:pt x="220980" y="7620"/>
                      <a:pt x="179070" y="19050"/>
                    </a:cubicBezTo>
                    <a:cubicBezTo>
                      <a:pt x="125730" y="34290"/>
                      <a:pt x="72390" y="60960"/>
                      <a:pt x="30480" y="91440"/>
                    </a:cubicBezTo>
                    <a:cubicBezTo>
                      <a:pt x="11430" y="106680"/>
                      <a:pt x="0" y="129540"/>
                      <a:pt x="0" y="152400"/>
                    </a:cubicBezTo>
                    <a:lnTo>
                      <a:pt x="0" y="304800"/>
                    </a:lnTo>
                    <a:lnTo>
                      <a:pt x="609600" y="304800"/>
                    </a:ln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2099219-47DD-4934-B812-A56956327D45}"/>
                </a:ext>
              </a:extLst>
            </p:cNvPr>
            <p:cNvSpPr txBox="1"/>
            <p:nvPr/>
          </p:nvSpPr>
          <p:spPr>
            <a:xfrm>
              <a:off x="1127725" y="2386769"/>
              <a:ext cx="87701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심부름</a:t>
              </a:r>
              <a:endParaRPr lang="en-US" altLang="ko-KR" sz="1500" dirty="0"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  <a:p>
              <a:pPr algn="ctr"/>
              <a:r>
                <a:rPr lang="ko-KR" altLang="en-US" sz="15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수행자</a:t>
              </a:r>
            </a:p>
          </p:txBody>
        </p:sp>
      </p:grpSp>
      <p:sp>
        <p:nvSpPr>
          <p:cNvPr id="36" name="자유형 25">
            <a:extLst>
              <a:ext uri="{FF2B5EF4-FFF2-40B4-BE49-F238E27FC236}">
                <a16:creationId xmlns:a16="http://schemas.microsoft.com/office/drawing/2014/main" id="{5D3CF012-30EB-4559-A86F-E54389A2C0BC}"/>
              </a:ext>
            </a:extLst>
          </p:cNvPr>
          <p:cNvSpPr/>
          <p:nvPr/>
        </p:nvSpPr>
        <p:spPr>
          <a:xfrm flipV="1">
            <a:off x="0" y="6453336"/>
            <a:ext cx="12192000" cy="40466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왼쪽 화살표[L] 5">
            <a:extLst>
              <a:ext uri="{FF2B5EF4-FFF2-40B4-BE49-F238E27FC236}">
                <a16:creationId xmlns:a16="http://schemas.microsoft.com/office/drawing/2014/main" id="{20DE7E29-1E49-6040-902D-30D3A5C993BF}"/>
              </a:ext>
            </a:extLst>
          </p:cNvPr>
          <p:cNvSpPr/>
          <p:nvPr/>
        </p:nvSpPr>
        <p:spPr>
          <a:xfrm>
            <a:off x="1774295" y="4259514"/>
            <a:ext cx="3600000" cy="498303"/>
          </a:xfrm>
          <a:prstGeom prst="leftArrow">
            <a:avLst>
              <a:gd name="adj1" fmla="val 50000"/>
              <a:gd name="adj2" fmla="val 7243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4.</a:t>
            </a:r>
            <a:r>
              <a:rPr kumimoji="1"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포인트 차감</a:t>
            </a:r>
          </a:p>
        </p:txBody>
      </p:sp>
      <p:sp>
        <p:nvSpPr>
          <p:cNvPr id="53" name="왼쪽 화살표[L] 52">
            <a:extLst>
              <a:ext uri="{FF2B5EF4-FFF2-40B4-BE49-F238E27FC236}">
                <a16:creationId xmlns:a16="http://schemas.microsoft.com/office/drawing/2014/main" id="{5DE398F4-4110-2C48-81C6-DF89864D59EE}"/>
              </a:ext>
            </a:extLst>
          </p:cNvPr>
          <p:cNvSpPr/>
          <p:nvPr/>
        </p:nvSpPr>
        <p:spPr>
          <a:xfrm>
            <a:off x="1732437" y="2735463"/>
            <a:ext cx="3600000" cy="498303"/>
          </a:xfrm>
          <a:prstGeom prst="leftArrow">
            <a:avLst>
              <a:gd name="adj1" fmla="val 50000"/>
              <a:gd name="adj2" fmla="val 7243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2.</a:t>
            </a:r>
            <a:r>
              <a:rPr kumimoji="1"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포인트 충전</a:t>
            </a:r>
          </a:p>
        </p:txBody>
      </p:sp>
      <p:sp>
        <p:nvSpPr>
          <p:cNvPr id="54" name="화살표: 오른쪽 41">
            <a:extLst>
              <a:ext uri="{FF2B5EF4-FFF2-40B4-BE49-F238E27FC236}">
                <a16:creationId xmlns:a16="http://schemas.microsoft.com/office/drawing/2014/main" id="{84C291BA-D13F-1D45-A36A-84C1FB30624B}"/>
              </a:ext>
            </a:extLst>
          </p:cNvPr>
          <p:cNvSpPr/>
          <p:nvPr/>
        </p:nvSpPr>
        <p:spPr>
          <a:xfrm>
            <a:off x="6953831" y="4288249"/>
            <a:ext cx="3600000" cy="442411"/>
          </a:xfrm>
          <a:prstGeom prst="rightArrow">
            <a:avLst>
              <a:gd name="adj1" fmla="val 59932"/>
              <a:gd name="adj2" fmla="val 8242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5.</a:t>
            </a:r>
            <a:r>
              <a:rPr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포인트 획득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761DE3E-95DD-9B46-B5FE-2C35B5802AA1}"/>
              </a:ext>
            </a:extLst>
          </p:cNvPr>
          <p:cNvGrpSpPr/>
          <p:nvPr/>
        </p:nvGrpSpPr>
        <p:grpSpPr>
          <a:xfrm>
            <a:off x="466040" y="290817"/>
            <a:ext cx="2549553" cy="879750"/>
            <a:chOff x="429464" y="278625"/>
            <a:chExt cx="2549553" cy="879750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8F7930F-1D92-4246-8339-0376A6C473AC}"/>
                </a:ext>
              </a:extLst>
            </p:cNvPr>
            <p:cNvGrpSpPr/>
            <p:nvPr/>
          </p:nvGrpSpPr>
          <p:grpSpPr>
            <a:xfrm>
              <a:off x="429464" y="278625"/>
              <a:ext cx="2399080" cy="879750"/>
              <a:chOff x="429464" y="278625"/>
              <a:chExt cx="2399080" cy="879750"/>
            </a:xfrm>
          </p:grpSpPr>
          <p:cxnSp>
            <p:nvCxnSpPr>
              <p:cNvPr id="68" name="직선 연결선 27">
                <a:extLst>
                  <a:ext uri="{FF2B5EF4-FFF2-40B4-BE49-F238E27FC236}">
                    <a16:creationId xmlns:a16="http://schemas.microsoft.com/office/drawing/2014/main" id="{B69B082B-7F59-5B46-A0D5-47FC9885C3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64" y="278625"/>
                <a:ext cx="0" cy="879750"/>
              </a:xfrm>
              <a:prstGeom prst="line">
                <a:avLst/>
              </a:prstGeom>
              <a:ln w="76200">
                <a:solidFill>
                  <a:srgbClr val="A9D1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7D4A77C-A066-A843-A260-456F1BC4219C}"/>
                  </a:ext>
                </a:extLst>
              </p:cNvPr>
              <p:cNvSpPr txBox="1"/>
              <p:nvPr/>
            </p:nvSpPr>
            <p:spPr>
              <a:xfrm>
                <a:off x="643632" y="398797"/>
                <a:ext cx="2184912" cy="35798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ko-KR" altLang="en-US" sz="2800" b="1" spc="-300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결제  과정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2E53D21-913A-AF42-9634-6E3D2980DAA3}"/>
                  </a:ext>
                </a:extLst>
              </p:cNvPr>
              <p:cNvSpPr txBox="1"/>
              <p:nvPr/>
            </p:nvSpPr>
            <p:spPr>
              <a:xfrm>
                <a:off x="625488" y="953832"/>
                <a:ext cx="1373296" cy="20454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ko-KR" altLang="en-US" sz="1600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Square Regular" panose="020B0600000101010101" pitchFamily="34" charset="-127"/>
                  <a:ea typeface="NanumSquare Regular" panose="020B0600000101010101" pitchFamily="34" charset="-127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CF5A13D-55EB-8441-95AD-D35D68834CF0}"/>
                </a:ext>
              </a:extLst>
            </p:cNvPr>
            <p:cNvSpPr txBox="1"/>
            <p:nvPr/>
          </p:nvSpPr>
          <p:spPr>
            <a:xfrm>
              <a:off x="625488" y="806208"/>
              <a:ext cx="23535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:</a:t>
              </a:r>
              <a:r>
                <a:rPr kumimoji="1"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결제 및 포인트 반환 과정</a:t>
              </a:r>
            </a:p>
          </p:txBody>
        </p:sp>
      </p:grpSp>
      <p:sp>
        <p:nvSpPr>
          <p:cNvPr id="73" name="왼쪽 화살표[L] 72">
            <a:extLst>
              <a:ext uri="{FF2B5EF4-FFF2-40B4-BE49-F238E27FC236}">
                <a16:creationId xmlns:a16="http://schemas.microsoft.com/office/drawing/2014/main" id="{77CAE751-246C-C043-8DF9-88F4DCE475CF}"/>
              </a:ext>
            </a:extLst>
          </p:cNvPr>
          <p:cNvSpPr/>
          <p:nvPr/>
        </p:nvSpPr>
        <p:spPr>
          <a:xfrm>
            <a:off x="6771843" y="4929285"/>
            <a:ext cx="3600000" cy="498303"/>
          </a:xfrm>
          <a:prstGeom prst="leftArrow">
            <a:avLst>
              <a:gd name="adj1" fmla="val 50000"/>
              <a:gd name="adj2" fmla="val 7243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6.</a:t>
            </a:r>
            <a:r>
              <a:rPr kumimoji="1"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현금 반환 신청</a:t>
            </a:r>
          </a:p>
        </p:txBody>
      </p:sp>
      <p:sp>
        <p:nvSpPr>
          <p:cNvPr id="74" name="화살표: 오른쪽 41">
            <a:extLst>
              <a:ext uri="{FF2B5EF4-FFF2-40B4-BE49-F238E27FC236}">
                <a16:creationId xmlns:a16="http://schemas.microsoft.com/office/drawing/2014/main" id="{C27104F5-066C-4D43-8C04-8398B9CEB2B2}"/>
              </a:ext>
            </a:extLst>
          </p:cNvPr>
          <p:cNvSpPr/>
          <p:nvPr/>
        </p:nvSpPr>
        <p:spPr>
          <a:xfrm>
            <a:off x="6953831" y="5630932"/>
            <a:ext cx="3600000" cy="442800"/>
          </a:xfrm>
          <a:prstGeom prst="rightArrow">
            <a:avLst>
              <a:gd name="adj1" fmla="val 59932"/>
              <a:gd name="adj2" fmla="val 8242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7.</a:t>
            </a:r>
            <a:r>
              <a:rPr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현금 반환 완료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23F4634-68A8-764F-96D6-BD6BCA7A4732}"/>
              </a:ext>
            </a:extLst>
          </p:cNvPr>
          <p:cNvGrpSpPr/>
          <p:nvPr/>
        </p:nvGrpSpPr>
        <p:grpSpPr>
          <a:xfrm>
            <a:off x="10721538" y="4312239"/>
            <a:ext cx="1226720" cy="1779285"/>
            <a:chOff x="10792353" y="4161277"/>
            <a:chExt cx="1226720" cy="177928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AB1B9C2-CE4C-453C-AE7A-61626A729698}"/>
                </a:ext>
              </a:extLst>
            </p:cNvPr>
            <p:cNvSpPr txBox="1"/>
            <p:nvPr/>
          </p:nvSpPr>
          <p:spPr>
            <a:xfrm>
              <a:off x="10792353" y="5355787"/>
              <a:ext cx="12267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포인트 </a:t>
              </a:r>
              <a:endPara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  <a:p>
              <a:pPr algn="ctr"/>
              <a:r>
                <a:rPr lang="ko-KR" altLang="en-US" sz="1600" dirty="0" err="1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현금반환</a:t>
              </a:r>
              <a:endParaRPr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08B4FE3-BEF9-2D44-A90B-99E39338E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80767" y="4161277"/>
              <a:ext cx="1049268" cy="1049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1920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25">
            <a:extLst>
              <a:ext uri="{FF2B5EF4-FFF2-40B4-BE49-F238E27FC236}">
                <a16:creationId xmlns:a16="http://schemas.microsoft.com/office/drawing/2014/main" id="{52591165-94D1-43D0-8C3C-952692D3DAB3}"/>
              </a:ext>
            </a:extLst>
          </p:cNvPr>
          <p:cNvSpPr/>
          <p:nvPr/>
        </p:nvSpPr>
        <p:spPr>
          <a:xfrm flipV="1">
            <a:off x="0" y="6453336"/>
            <a:ext cx="12192000" cy="40466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8B1122A-8240-624E-9C19-521A7A5F1D2E}"/>
              </a:ext>
            </a:extLst>
          </p:cNvPr>
          <p:cNvGrpSpPr/>
          <p:nvPr/>
        </p:nvGrpSpPr>
        <p:grpSpPr>
          <a:xfrm>
            <a:off x="466040" y="290817"/>
            <a:ext cx="2533192" cy="879750"/>
            <a:chOff x="429464" y="278625"/>
            <a:chExt cx="2533192" cy="87975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208DA56-315F-6F4C-B46B-FD1A53200F71}"/>
                </a:ext>
              </a:extLst>
            </p:cNvPr>
            <p:cNvGrpSpPr/>
            <p:nvPr/>
          </p:nvGrpSpPr>
          <p:grpSpPr>
            <a:xfrm>
              <a:off x="429464" y="278625"/>
              <a:ext cx="2533192" cy="879750"/>
              <a:chOff x="429464" y="278625"/>
              <a:chExt cx="2533192" cy="879750"/>
            </a:xfrm>
          </p:grpSpPr>
          <p:cxnSp>
            <p:nvCxnSpPr>
              <p:cNvPr id="24" name="직선 연결선 27">
                <a:extLst>
                  <a:ext uri="{FF2B5EF4-FFF2-40B4-BE49-F238E27FC236}">
                    <a16:creationId xmlns:a16="http://schemas.microsoft.com/office/drawing/2014/main" id="{F5B88BAB-5365-E449-BFAC-A19104D81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64" y="278625"/>
                <a:ext cx="0" cy="879750"/>
              </a:xfrm>
              <a:prstGeom prst="line">
                <a:avLst/>
              </a:prstGeom>
              <a:ln w="76200">
                <a:solidFill>
                  <a:srgbClr val="A9D1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36F210-9ACE-F340-9D74-A5D0DB9CDFAE}"/>
                  </a:ext>
                </a:extLst>
              </p:cNvPr>
              <p:cNvSpPr txBox="1"/>
              <p:nvPr/>
            </p:nvSpPr>
            <p:spPr>
              <a:xfrm>
                <a:off x="643632" y="398797"/>
                <a:ext cx="2319024" cy="35798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ko-KR" altLang="en-US" sz="2800" b="1" spc="-300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결제  화면 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EC559E-88E3-B94B-9907-7ED571C4E29B}"/>
                  </a:ext>
                </a:extLst>
              </p:cNvPr>
              <p:cNvSpPr txBox="1"/>
              <p:nvPr/>
            </p:nvSpPr>
            <p:spPr>
              <a:xfrm>
                <a:off x="625488" y="953832"/>
                <a:ext cx="1373296" cy="20454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ko-KR" altLang="en-US" sz="1600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Square Regular" panose="020B0600000101010101" pitchFamily="34" charset="-127"/>
                  <a:ea typeface="NanumSquare Regular" panose="020B0600000101010101" pitchFamily="34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850D32-BAA4-0A41-A86C-7398BB60B96F}"/>
                </a:ext>
              </a:extLst>
            </p:cNvPr>
            <p:cNvSpPr txBox="1"/>
            <p:nvPr/>
          </p:nvSpPr>
          <p:spPr>
            <a:xfrm>
              <a:off x="625488" y="806208"/>
              <a:ext cx="1032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:</a:t>
              </a:r>
              <a:r>
                <a:rPr kumimoji="1"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</a:t>
              </a:r>
              <a:r>
                <a:rPr kumimoji="1" lang="ko-KR" altLang="en-US" sz="1600" dirty="0" err="1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잔액충전</a:t>
              </a:r>
              <a:endParaRPr kumimoji="1"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90430F1-88E9-1C4A-8835-F6BC6C3A2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465" y="966024"/>
            <a:ext cx="2837274" cy="50440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E2C57B-9ABA-E74D-957C-57994240A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147" y="939664"/>
            <a:ext cx="2837272" cy="5044039"/>
          </a:xfrm>
          <a:prstGeom prst="rect">
            <a:avLst/>
          </a:prstGeom>
        </p:spPr>
      </p:pic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5B7289B6-1AA7-E949-B4D2-22933B732512}"/>
              </a:ext>
            </a:extLst>
          </p:cNvPr>
          <p:cNvCxnSpPr>
            <a:cxnSpLocks/>
          </p:cNvCxnSpPr>
          <p:nvPr/>
        </p:nvCxnSpPr>
        <p:spPr>
          <a:xfrm flipV="1">
            <a:off x="4590931" y="2545750"/>
            <a:ext cx="1456301" cy="1266201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18A1101-484B-AE4E-8EC6-E80363B94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270" y="939660"/>
            <a:ext cx="2837274" cy="50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58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25">
            <a:extLst>
              <a:ext uri="{FF2B5EF4-FFF2-40B4-BE49-F238E27FC236}">
                <a16:creationId xmlns:a16="http://schemas.microsoft.com/office/drawing/2014/main" id="{52591165-94D1-43D0-8C3C-952692D3DAB3}"/>
              </a:ext>
            </a:extLst>
          </p:cNvPr>
          <p:cNvSpPr/>
          <p:nvPr/>
        </p:nvSpPr>
        <p:spPr>
          <a:xfrm flipV="1">
            <a:off x="0" y="6453336"/>
            <a:ext cx="12192000" cy="40466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8B1122A-8240-624E-9C19-521A7A5F1D2E}"/>
              </a:ext>
            </a:extLst>
          </p:cNvPr>
          <p:cNvGrpSpPr/>
          <p:nvPr/>
        </p:nvGrpSpPr>
        <p:grpSpPr>
          <a:xfrm>
            <a:off x="466040" y="290817"/>
            <a:ext cx="2533192" cy="879750"/>
            <a:chOff x="429464" y="278625"/>
            <a:chExt cx="2533192" cy="87975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208DA56-315F-6F4C-B46B-FD1A53200F71}"/>
                </a:ext>
              </a:extLst>
            </p:cNvPr>
            <p:cNvGrpSpPr/>
            <p:nvPr/>
          </p:nvGrpSpPr>
          <p:grpSpPr>
            <a:xfrm>
              <a:off x="429464" y="278625"/>
              <a:ext cx="2533192" cy="879750"/>
              <a:chOff x="429464" y="278625"/>
              <a:chExt cx="2533192" cy="879750"/>
            </a:xfrm>
          </p:grpSpPr>
          <p:cxnSp>
            <p:nvCxnSpPr>
              <p:cNvPr id="24" name="직선 연결선 27">
                <a:extLst>
                  <a:ext uri="{FF2B5EF4-FFF2-40B4-BE49-F238E27FC236}">
                    <a16:creationId xmlns:a16="http://schemas.microsoft.com/office/drawing/2014/main" id="{F5B88BAB-5365-E449-BFAC-A19104D81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64" y="278625"/>
                <a:ext cx="0" cy="879750"/>
              </a:xfrm>
              <a:prstGeom prst="line">
                <a:avLst/>
              </a:prstGeom>
              <a:ln w="76200">
                <a:solidFill>
                  <a:srgbClr val="A9D1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36F210-9ACE-F340-9D74-A5D0DB9CDFAE}"/>
                  </a:ext>
                </a:extLst>
              </p:cNvPr>
              <p:cNvSpPr txBox="1"/>
              <p:nvPr/>
            </p:nvSpPr>
            <p:spPr>
              <a:xfrm>
                <a:off x="643632" y="398797"/>
                <a:ext cx="2319024" cy="35798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ko-KR" altLang="en-US" sz="2800" b="1" spc="-300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결제  화면 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EC559E-88E3-B94B-9907-7ED571C4E29B}"/>
                  </a:ext>
                </a:extLst>
              </p:cNvPr>
              <p:cNvSpPr txBox="1"/>
              <p:nvPr/>
            </p:nvSpPr>
            <p:spPr>
              <a:xfrm>
                <a:off x="625488" y="953832"/>
                <a:ext cx="1373296" cy="20454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ko-KR" altLang="en-US" sz="1600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Square Regular" panose="020B0600000101010101" pitchFamily="34" charset="-127"/>
                  <a:ea typeface="NanumSquare Regular" panose="020B0600000101010101" pitchFamily="34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850D32-BAA4-0A41-A86C-7398BB60B96F}"/>
                </a:ext>
              </a:extLst>
            </p:cNvPr>
            <p:cNvSpPr txBox="1"/>
            <p:nvPr/>
          </p:nvSpPr>
          <p:spPr>
            <a:xfrm>
              <a:off x="625488" y="806208"/>
              <a:ext cx="1032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:</a:t>
              </a:r>
              <a:r>
                <a:rPr kumimoji="1"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</a:t>
              </a:r>
              <a:r>
                <a:rPr kumimoji="1" lang="ko-KR" altLang="en-US" sz="1600" dirty="0" err="1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잔액충전</a:t>
              </a:r>
              <a:endParaRPr kumimoji="1"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C9E4C5A-C61F-4A44-819B-81064C788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856" y="944835"/>
            <a:ext cx="2837272" cy="50440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825F31B-A3AE-B543-8E48-41A459B4B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760" y="957027"/>
            <a:ext cx="2847093" cy="50614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3E4F82-F581-A645-BA39-9229602E77D8}"/>
              </a:ext>
            </a:extLst>
          </p:cNvPr>
          <p:cNvSpPr txBox="1"/>
          <p:nvPr/>
        </p:nvSpPr>
        <p:spPr>
          <a:xfrm>
            <a:off x="466040" y="3157516"/>
            <a:ext cx="4843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err="1">
                <a:solidFill>
                  <a:srgbClr val="4F9F3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카카오페이</a:t>
            </a:r>
            <a:r>
              <a:rPr lang="ko-KR" altLang="en-US" sz="2200" b="1" dirty="0">
                <a:solidFill>
                  <a:srgbClr val="4F9F3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b="1" dirty="0">
                <a:solidFill>
                  <a:srgbClr val="4F9F3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API</a:t>
            </a:r>
            <a:r>
              <a:rPr lang="ko-KR" altLang="en-US" sz="22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를</a:t>
            </a:r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lang="ko-KR" altLang="en-US" sz="2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이용한 </a:t>
            </a:r>
            <a:r>
              <a:rPr lang="ko-KR" altLang="en-US" sz="22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포인트결제</a:t>
            </a:r>
            <a:endParaRPr lang="en-US" altLang="ko-KR" sz="2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8317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25">
            <a:extLst>
              <a:ext uri="{FF2B5EF4-FFF2-40B4-BE49-F238E27FC236}">
                <a16:creationId xmlns:a16="http://schemas.microsoft.com/office/drawing/2014/main" id="{52591165-94D1-43D0-8C3C-952692D3DAB3}"/>
              </a:ext>
            </a:extLst>
          </p:cNvPr>
          <p:cNvSpPr/>
          <p:nvPr/>
        </p:nvSpPr>
        <p:spPr>
          <a:xfrm flipV="1">
            <a:off x="0" y="6453336"/>
            <a:ext cx="12192000" cy="40466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8B1122A-8240-624E-9C19-521A7A5F1D2E}"/>
              </a:ext>
            </a:extLst>
          </p:cNvPr>
          <p:cNvGrpSpPr/>
          <p:nvPr/>
        </p:nvGrpSpPr>
        <p:grpSpPr>
          <a:xfrm>
            <a:off x="466040" y="290817"/>
            <a:ext cx="2533192" cy="879750"/>
            <a:chOff x="429464" y="278625"/>
            <a:chExt cx="2533192" cy="87975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208DA56-315F-6F4C-B46B-FD1A53200F71}"/>
                </a:ext>
              </a:extLst>
            </p:cNvPr>
            <p:cNvGrpSpPr/>
            <p:nvPr/>
          </p:nvGrpSpPr>
          <p:grpSpPr>
            <a:xfrm>
              <a:off x="429464" y="278625"/>
              <a:ext cx="2533192" cy="879750"/>
              <a:chOff x="429464" y="278625"/>
              <a:chExt cx="2533192" cy="879750"/>
            </a:xfrm>
          </p:grpSpPr>
          <p:cxnSp>
            <p:nvCxnSpPr>
              <p:cNvPr id="24" name="직선 연결선 27">
                <a:extLst>
                  <a:ext uri="{FF2B5EF4-FFF2-40B4-BE49-F238E27FC236}">
                    <a16:creationId xmlns:a16="http://schemas.microsoft.com/office/drawing/2014/main" id="{F5B88BAB-5365-E449-BFAC-A19104D81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64" y="278625"/>
                <a:ext cx="0" cy="879750"/>
              </a:xfrm>
              <a:prstGeom prst="line">
                <a:avLst/>
              </a:prstGeom>
              <a:ln w="76200">
                <a:solidFill>
                  <a:srgbClr val="A9D1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36F210-9ACE-F340-9D74-A5D0DB9CDFAE}"/>
                  </a:ext>
                </a:extLst>
              </p:cNvPr>
              <p:cNvSpPr txBox="1"/>
              <p:nvPr/>
            </p:nvSpPr>
            <p:spPr>
              <a:xfrm>
                <a:off x="643632" y="398797"/>
                <a:ext cx="2319024" cy="35798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ko-KR" altLang="en-US" sz="2800" b="1" spc="-300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결제  화면 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EC559E-88E3-B94B-9907-7ED571C4E29B}"/>
                  </a:ext>
                </a:extLst>
              </p:cNvPr>
              <p:cNvSpPr txBox="1"/>
              <p:nvPr/>
            </p:nvSpPr>
            <p:spPr>
              <a:xfrm>
                <a:off x="625488" y="953832"/>
                <a:ext cx="1373296" cy="20454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ko-KR" altLang="en-US" sz="1600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Square Regular" panose="020B0600000101010101" pitchFamily="34" charset="-127"/>
                  <a:ea typeface="NanumSquare Regular" panose="020B0600000101010101" pitchFamily="34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850D32-BAA4-0A41-A86C-7398BB60B96F}"/>
                </a:ext>
              </a:extLst>
            </p:cNvPr>
            <p:cNvSpPr txBox="1"/>
            <p:nvPr/>
          </p:nvSpPr>
          <p:spPr>
            <a:xfrm>
              <a:off x="625488" y="806208"/>
              <a:ext cx="1032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:</a:t>
              </a:r>
              <a:r>
                <a:rPr kumimoji="1"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</a:t>
              </a:r>
              <a:r>
                <a:rPr kumimoji="1" lang="ko-KR" altLang="en-US" sz="1600" dirty="0" err="1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잔액충전</a:t>
              </a:r>
              <a:endParaRPr kumimoji="1"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B8244F87-6F01-4349-9CF6-738DF0371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111" y="944835"/>
            <a:ext cx="2847094" cy="50614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95992E3-2AEE-2747-9B64-E43EC4AF7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416" y="944835"/>
            <a:ext cx="2837274" cy="5044043"/>
          </a:xfrm>
          <a:prstGeom prst="rect">
            <a:avLst/>
          </a:prstGeom>
        </p:spPr>
      </p:pic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8C869ED8-176D-1147-B35D-582789538A9A}"/>
              </a:ext>
            </a:extLst>
          </p:cNvPr>
          <p:cNvCxnSpPr>
            <a:cxnSpLocks/>
          </p:cNvCxnSpPr>
          <p:nvPr/>
        </p:nvCxnSpPr>
        <p:spPr>
          <a:xfrm flipV="1">
            <a:off x="6468500" y="3178851"/>
            <a:ext cx="2594118" cy="1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액자 2">
            <a:extLst>
              <a:ext uri="{FF2B5EF4-FFF2-40B4-BE49-F238E27FC236}">
                <a16:creationId xmlns:a16="http://schemas.microsoft.com/office/drawing/2014/main" id="{06056E77-7F3E-6246-8B15-904597F43AE2}"/>
              </a:ext>
            </a:extLst>
          </p:cNvPr>
          <p:cNvSpPr/>
          <p:nvPr/>
        </p:nvSpPr>
        <p:spPr>
          <a:xfrm>
            <a:off x="5718048" y="2962656"/>
            <a:ext cx="750452" cy="414528"/>
          </a:xfrm>
          <a:prstGeom prst="frame">
            <a:avLst/>
          </a:prstGeom>
          <a:solidFill>
            <a:srgbClr val="4F9F3F"/>
          </a:solidFill>
          <a:ln>
            <a:solidFill>
              <a:srgbClr val="4F9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78E8E3FE-425E-7742-8DAE-6EE420C8488C}"/>
              </a:ext>
            </a:extLst>
          </p:cNvPr>
          <p:cNvSpPr/>
          <p:nvPr/>
        </p:nvSpPr>
        <p:spPr>
          <a:xfrm>
            <a:off x="9093742" y="2950252"/>
            <a:ext cx="1232882" cy="426932"/>
          </a:xfrm>
          <a:prstGeom prst="frame">
            <a:avLst/>
          </a:prstGeom>
          <a:solidFill>
            <a:srgbClr val="4F9F3F"/>
          </a:solidFill>
          <a:ln>
            <a:solidFill>
              <a:srgbClr val="4F9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084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25">
            <a:extLst>
              <a:ext uri="{FF2B5EF4-FFF2-40B4-BE49-F238E27FC236}">
                <a16:creationId xmlns:a16="http://schemas.microsoft.com/office/drawing/2014/main" id="{52591165-94D1-43D0-8C3C-952692D3DAB3}"/>
              </a:ext>
            </a:extLst>
          </p:cNvPr>
          <p:cNvSpPr/>
          <p:nvPr/>
        </p:nvSpPr>
        <p:spPr>
          <a:xfrm flipV="1">
            <a:off x="0" y="6453336"/>
            <a:ext cx="12192000" cy="40466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1F25EF-1D67-4FF1-AC85-6C748E155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68" y="1068295"/>
            <a:ext cx="3266585" cy="43206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149725C-C578-4A46-A20D-416677CA7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393" y="1068294"/>
            <a:ext cx="3026650" cy="432060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9E4B7C5-98A0-B149-A17D-71A481FAC2F9}"/>
              </a:ext>
            </a:extLst>
          </p:cNvPr>
          <p:cNvGrpSpPr/>
          <p:nvPr/>
        </p:nvGrpSpPr>
        <p:grpSpPr>
          <a:xfrm>
            <a:off x="466040" y="290817"/>
            <a:ext cx="1887513" cy="879750"/>
            <a:chOff x="429464" y="278625"/>
            <a:chExt cx="1887513" cy="87975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C4495A9-1915-2147-B628-D45F94E2177B}"/>
                </a:ext>
              </a:extLst>
            </p:cNvPr>
            <p:cNvGrpSpPr/>
            <p:nvPr/>
          </p:nvGrpSpPr>
          <p:grpSpPr>
            <a:xfrm>
              <a:off x="429464" y="278625"/>
              <a:ext cx="1569320" cy="879750"/>
              <a:chOff x="429464" y="278625"/>
              <a:chExt cx="1569320" cy="879750"/>
            </a:xfrm>
          </p:grpSpPr>
          <p:cxnSp>
            <p:nvCxnSpPr>
              <p:cNvPr id="14" name="직선 연결선 27">
                <a:extLst>
                  <a:ext uri="{FF2B5EF4-FFF2-40B4-BE49-F238E27FC236}">
                    <a16:creationId xmlns:a16="http://schemas.microsoft.com/office/drawing/2014/main" id="{A23F7D4A-1526-E84F-BA93-D69EDD9914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64" y="278625"/>
                <a:ext cx="0" cy="879750"/>
              </a:xfrm>
              <a:prstGeom prst="line">
                <a:avLst/>
              </a:prstGeom>
              <a:ln w="76200">
                <a:solidFill>
                  <a:srgbClr val="A9D1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C68FEB-5B00-1C4B-801E-E9E6837BF3B3}"/>
                  </a:ext>
                </a:extLst>
              </p:cNvPr>
              <p:cNvSpPr txBox="1"/>
              <p:nvPr/>
            </p:nvSpPr>
            <p:spPr>
              <a:xfrm>
                <a:off x="643632" y="398797"/>
                <a:ext cx="1355152" cy="35798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ko-KR" altLang="en-US" sz="2800" b="1" spc="-300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개요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8F1567-5F02-5C41-AB62-AB9D651A9A49}"/>
                  </a:ext>
                </a:extLst>
              </p:cNvPr>
              <p:cNvSpPr txBox="1"/>
              <p:nvPr/>
            </p:nvSpPr>
            <p:spPr>
              <a:xfrm>
                <a:off x="625488" y="953832"/>
                <a:ext cx="1373296" cy="20454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ko-KR" altLang="en-US" sz="1600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Square Regular" panose="020B0600000101010101" pitchFamily="34" charset="-127"/>
                  <a:ea typeface="NanumSquare Regular" panose="020B0600000101010101" pitchFamily="34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96CD3B8-059D-2A4D-8026-268BF37E1B28}"/>
                </a:ext>
              </a:extLst>
            </p:cNvPr>
            <p:cNvSpPr txBox="1"/>
            <p:nvPr/>
          </p:nvSpPr>
          <p:spPr>
            <a:xfrm>
              <a:off x="625488" y="806208"/>
              <a:ext cx="16914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:</a:t>
              </a:r>
              <a:r>
                <a:rPr kumimoji="1"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제작 배경 </a:t>
              </a:r>
              <a:r>
                <a:rPr kumimoji="1" lang="en-US" altLang="ko-KR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&amp;</a:t>
              </a:r>
              <a:r>
                <a:rPr kumimoji="1"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동기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FC2EE72-E6E7-9944-AD4E-361314C059A6}"/>
              </a:ext>
            </a:extLst>
          </p:cNvPr>
          <p:cNvSpPr txBox="1"/>
          <p:nvPr/>
        </p:nvSpPr>
        <p:spPr>
          <a:xfrm>
            <a:off x="3117061" y="5690284"/>
            <a:ext cx="6345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“</a:t>
            </a:r>
            <a:r>
              <a:rPr kumimoji="1"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비슷한 생활권의 사람들이 서로 도울 순 없을까</a:t>
            </a:r>
            <a:r>
              <a:rPr kumimoji="1" lang="en-US" altLang="ko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?”</a:t>
            </a:r>
            <a:endParaRPr kumimoji="1" lang="ko-KR" altLang="en-US" sz="24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2583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25">
            <a:extLst>
              <a:ext uri="{FF2B5EF4-FFF2-40B4-BE49-F238E27FC236}">
                <a16:creationId xmlns:a16="http://schemas.microsoft.com/office/drawing/2014/main" id="{52591165-94D1-43D0-8C3C-952692D3DAB3}"/>
              </a:ext>
            </a:extLst>
          </p:cNvPr>
          <p:cNvSpPr/>
          <p:nvPr/>
        </p:nvSpPr>
        <p:spPr>
          <a:xfrm flipV="1">
            <a:off x="0" y="6453336"/>
            <a:ext cx="12192000" cy="40466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8B1122A-8240-624E-9C19-521A7A5F1D2E}"/>
              </a:ext>
            </a:extLst>
          </p:cNvPr>
          <p:cNvGrpSpPr/>
          <p:nvPr/>
        </p:nvGrpSpPr>
        <p:grpSpPr>
          <a:xfrm>
            <a:off x="466040" y="290817"/>
            <a:ext cx="2533192" cy="879750"/>
            <a:chOff x="429464" y="278625"/>
            <a:chExt cx="2533192" cy="87975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208DA56-315F-6F4C-B46B-FD1A53200F71}"/>
                </a:ext>
              </a:extLst>
            </p:cNvPr>
            <p:cNvGrpSpPr/>
            <p:nvPr/>
          </p:nvGrpSpPr>
          <p:grpSpPr>
            <a:xfrm>
              <a:off x="429464" y="278625"/>
              <a:ext cx="2533192" cy="879750"/>
              <a:chOff x="429464" y="278625"/>
              <a:chExt cx="2533192" cy="879750"/>
            </a:xfrm>
          </p:grpSpPr>
          <p:cxnSp>
            <p:nvCxnSpPr>
              <p:cNvPr id="24" name="직선 연결선 27">
                <a:extLst>
                  <a:ext uri="{FF2B5EF4-FFF2-40B4-BE49-F238E27FC236}">
                    <a16:creationId xmlns:a16="http://schemas.microsoft.com/office/drawing/2014/main" id="{F5B88BAB-5365-E449-BFAC-A19104D81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64" y="278625"/>
                <a:ext cx="0" cy="879750"/>
              </a:xfrm>
              <a:prstGeom prst="line">
                <a:avLst/>
              </a:prstGeom>
              <a:ln w="76200">
                <a:solidFill>
                  <a:srgbClr val="A9D1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36F210-9ACE-F340-9D74-A5D0DB9CDFAE}"/>
                  </a:ext>
                </a:extLst>
              </p:cNvPr>
              <p:cNvSpPr txBox="1"/>
              <p:nvPr/>
            </p:nvSpPr>
            <p:spPr>
              <a:xfrm>
                <a:off x="643632" y="398797"/>
                <a:ext cx="2319024" cy="35798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ko-KR" altLang="en-US" sz="2800" b="1" spc="-300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시연 영상 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EC559E-88E3-B94B-9907-7ED571C4E29B}"/>
                  </a:ext>
                </a:extLst>
              </p:cNvPr>
              <p:cNvSpPr txBox="1"/>
              <p:nvPr/>
            </p:nvSpPr>
            <p:spPr>
              <a:xfrm>
                <a:off x="625488" y="953832"/>
                <a:ext cx="1373296" cy="20454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ko-KR" altLang="en-US" sz="1600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Square Regular" panose="020B0600000101010101" pitchFamily="34" charset="-127"/>
                  <a:ea typeface="NanumSquare Regular" panose="020B0600000101010101" pitchFamily="34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850D32-BAA4-0A41-A86C-7398BB60B96F}"/>
                </a:ext>
              </a:extLst>
            </p:cNvPr>
            <p:cNvSpPr txBox="1"/>
            <p:nvPr/>
          </p:nvSpPr>
          <p:spPr>
            <a:xfrm>
              <a:off x="625488" y="806208"/>
              <a:ext cx="1032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:</a:t>
              </a:r>
              <a:r>
                <a:rPr kumimoji="1"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</a:t>
              </a:r>
              <a:r>
                <a:rPr kumimoji="1" lang="ko-KR" altLang="en-US" sz="1600" dirty="0" err="1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잔액충전</a:t>
              </a:r>
              <a:endParaRPr kumimoji="1"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</p:grpSp>
      <p:pic>
        <p:nvPicPr>
          <p:cNvPr id="2" name="시연영상.mp4">
            <a:hlinkClick r:id="" action="ppaction://media"/>
            <a:extLst>
              <a:ext uri="{FF2B5EF4-FFF2-40B4-BE49-F238E27FC236}">
                <a16:creationId xmlns:a16="http://schemas.microsoft.com/office/drawing/2014/main" id="{DC485EBD-40EB-1740-AD92-2E2B6CB3A4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4171950" y="0"/>
            <a:ext cx="3848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9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25">
            <a:extLst>
              <a:ext uri="{FF2B5EF4-FFF2-40B4-BE49-F238E27FC236}">
                <a16:creationId xmlns:a16="http://schemas.microsoft.com/office/drawing/2014/main" id="{52591165-94D1-43D0-8C3C-952692D3DAB3}"/>
              </a:ext>
            </a:extLst>
          </p:cNvPr>
          <p:cNvSpPr/>
          <p:nvPr/>
        </p:nvSpPr>
        <p:spPr>
          <a:xfrm flipV="1">
            <a:off x="0" y="6453336"/>
            <a:ext cx="12192000" cy="40466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85A75D-FDAC-D047-9CA1-30A6D9181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012" y="5569381"/>
            <a:ext cx="883955" cy="8839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64EE11-5867-1945-9FF0-E304FD8E2A8B}"/>
              </a:ext>
            </a:extLst>
          </p:cNvPr>
          <p:cNvSpPr txBox="1"/>
          <p:nvPr/>
        </p:nvSpPr>
        <p:spPr>
          <a:xfrm>
            <a:off x="3996214" y="2897836"/>
            <a:ext cx="3245417" cy="69038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5400" b="1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감사합니다</a:t>
            </a:r>
          </a:p>
        </p:txBody>
      </p:sp>
      <p:pic>
        <p:nvPicPr>
          <p:cNvPr id="9" name="그래픽 8" descr="채우기 없는 웃는 얼굴">
            <a:extLst>
              <a:ext uri="{FF2B5EF4-FFF2-40B4-BE49-F238E27FC236}">
                <a16:creationId xmlns:a16="http://schemas.microsoft.com/office/drawing/2014/main" id="{438C1562-BBA8-2F45-8D29-708063FD0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1632" y="2691826"/>
            <a:ext cx="958152" cy="94337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1221045-41BE-754A-8247-350095F6BE3D}"/>
              </a:ext>
            </a:extLst>
          </p:cNvPr>
          <p:cNvGrpSpPr/>
          <p:nvPr/>
        </p:nvGrpSpPr>
        <p:grpSpPr>
          <a:xfrm>
            <a:off x="8525765" y="6011358"/>
            <a:ext cx="912795" cy="299990"/>
            <a:chOff x="8525765" y="6011358"/>
            <a:chExt cx="912795" cy="299990"/>
          </a:xfrm>
        </p:grpSpPr>
        <p:sp>
          <p:nvSpPr>
            <p:cNvPr id="2" name="구름 1">
              <a:extLst>
                <a:ext uri="{FF2B5EF4-FFF2-40B4-BE49-F238E27FC236}">
                  <a16:creationId xmlns:a16="http://schemas.microsoft.com/office/drawing/2014/main" id="{8FE46066-76DD-C646-AE9C-978A25E46C06}"/>
                </a:ext>
              </a:extLst>
            </p:cNvPr>
            <p:cNvSpPr/>
            <p:nvPr/>
          </p:nvSpPr>
          <p:spPr>
            <a:xfrm>
              <a:off x="9299412" y="6221895"/>
              <a:ext cx="139148" cy="89453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구름 11">
              <a:extLst>
                <a:ext uri="{FF2B5EF4-FFF2-40B4-BE49-F238E27FC236}">
                  <a16:creationId xmlns:a16="http://schemas.microsoft.com/office/drawing/2014/main" id="{987C0AE0-CA7F-AD48-930F-AF7CD89EA794}"/>
                </a:ext>
              </a:extLst>
            </p:cNvPr>
            <p:cNvSpPr/>
            <p:nvPr/>
          </p:nvSpPr>
          <p:spPr>
            <a:xfrm>
              <a:off x="8952898" y="6148416"/>
              <a:ext cx="228600" cy="146958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구름 14">
              <a:extLst>
                <a:ext uri="{FF2B5EF4-FFF2-40B4-BE49-F238E27FC236}">
                  <a16:creationId xmlns:a16="http://schemas.microsoft.com/office/drawing/2014/main" id="{45691B1A-AA35-2444-AE84-14DA574D3E28}"/>
                </a:ext>
              </a:extLst>
            </p:cNvPr>
            <p:cNvSpPr/>
            <p:nvPr/>
          </p:nvSpPr>
          <p:spPr>
            <a:xfrm>
              <a:off x="8525765" y="6011358"/>
              <a:ext cx="337681" cy="246389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504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ADA6C1A-0CB5-4F93-BD26-82C2CDC85500}"/>
              </a:ext>
            </a:extLst>
          </p:cNvPr>
          <p:cNvSpPr/>
          <p:nvPr/>
        </p:nvSpPr>
        <p:spPr>
          <a:xfrm>
            <a:off x="1080656" y="1459578"/>
            <a:ext cx="10291157" cy="4507225"/>
          </a:xfrm>
          <a:prstGeom prst="round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자유형 25">
            <a:extLst>
              <a:ext uri="{FF2B5EF4-FFF2-40B4-BE49-F238E27FC236}">
                <a16:creationId xmlns:a16="http://schemas.microsoft.com/office/drawing/2014/main" id="{52591165-94D1-43D0-8C3C-952692D3DAB3}"/>
              </a:ext>
            </a:extLst>
          </p:cNvPr>
          <p:cNvSpPr/>
          <p:nvPr/>
        </p:nvSpPr>
        <p:spPr>
          <a:xfrm flipV="1">
            <a:off x="0" y="6453336"/>
            <a:ext cx="12192000" cy="40466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 descr="그리기, 음식, 셔츠이(가) 표시된 사진&#10;&#10;자동 생성된 설명">
            <a:extLst>
              <a:ext uri="{FF2B5EF4-FFF2-40B4-BE49-F238E27FC236}">
                <a16:creationId xmlns:a16="http://schemas.microsoft.com/office/drawing/2014/main" id="{E72BE88D-8911-454D-A8FD-7A89CC95C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021" y="1551044"/>
            <a:ext cx="4164353" cy="2498612"/>
          </a:xfrm>
          <a:prstGeom prst="rect">
            <a:avLst/>
          </a:prstGeom>
        </p:spPr>
      </p:pic>
      <p:pic>
        <p:nvPicPr>
          <p:cNvPr id="1030" name="Picture 6" descr="카카오페이 png에 대한 이미지 검색결과">
            <a:extLst>
              <a:ext uri="{FF2B5EF4-FFF2-40B4-BE49-F238E27FC236}">
                <a16:creationId xmlns:a16="http://schemas.microsoft.com/office/drawing/2014/main" id="{3C18A2C6-543C-47EC-8626-18F70C641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416" y="4049656"/>
            <a:ext cx="2801380" cy="120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피아노이(가) 표시된 사진&#10;&#10;자동 생성된 설명">
            <a:extLst>
              <a:ext uri="{FF2B5EF4-FFF2-40B4-BE49-F238E27FC236}">
                <a16:creationId xmlns:a16="http://schemas.microsoft.com/office/drawing/2014/main" id="{BC093EA8-55D3-406A-9CF4-833BB05FE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70" y="4141285"/>
            <a:ext cx="3495675" cy="12573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FFE4DD3-4341-E541-A903-148FD864B1AE}"/>
              </a:ext>
            </a:extLst>
          </p:cNvPr>
          <p:cNvGrpSpPr/>
          <p:nvPr/>
        </p:nvGrpSpPr>
        <p:grpSpPr>
          <a:xfrm>
            <a:off x="466040" y="290817"/>
            <a:ext cx="2735502" cy="879750"/>
            <a:chOff x="429464" y="278625"/>
            <a:chExt cx="2735502" cy="87975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EDC7B14-B0FA-3147-8FCB-1795865FF12C}"/>
                </a:ext>
              </a:extLst>
            </p:cNvPr>
            <p:cNvGrpSpPr/>
            <p:nvPr/>
          </p:nvGrpSpPr>
          <p:grpSpPr>
            <a:xfrm>
              <a:off x="429464" y="278625"/>
              <a:ext cx="1569320" cy="879750"/>
              <a:chOff x="429464" y="278625"/>
              <a:chExt cx="1569320" cy="879750"/>
            </a:xfrm>
          </p:grpSpPr>
          <p:cxnSp>
            <p:nvCxnSpPr>
              <p:cNvPr id="20" name="직선 연결선 27">
                <a:extLst>
                  <a:ext uri="{FF2B5EF4-FFF2-40B4-BE49-F238E27FC236}">
                    <a16:creationId xmlns:a16="http://schemas.microsoft.com/office/drawing/2014/main" id="{8AFA9CA4-85B7-1948-A347-434063C388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64" y="278625"/>
                <a:ext cx="0" cy="879750"/>
              </a:xfrm>
              <a:prstGeom prst="line">
                <a:avLst/>
              </a:prstGeom>
              <a:ln w="76200">
                <a:solidFill>
                  <a:srgbClr val="A9D1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5FAA13-FF17-6044-A1DD-2C92B0B10879}"/>
                  </a:ext>
                </a:extLst>
              </p:cNvPr>
              <p:cNvSpPr txBox="1"/>
              <p:nvPr/>
            </p:nvSpPr>
            <p:spPr>
              <a:xfrm>
                <a:off x="643632" y="398797"/>
                <a:ext cx="1355152" cy="35798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ko-KR" altLang="en-US" sz="2800" b="1" spc="-300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개요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AD9CFC5-28B8-974D-97DF-1244BF66C7CB}"/>
                  </a:ext>
                </a:extLst>
              </p:cNvPr>
              <p:cNvSpPr txBox="1"/>
              <p:nvPr/>
            </p:nvSpPr>
            <p:spPr>
              <a:xfrm>
                <a:off x="625488" y="953832"/>
                <a:ext cx="1373296" cy="20454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ko-KR" altLang="en-US" sz="1600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Square Regular" panose="020B0600000101010101" pitchFamily="34" charset="-127"/>
                  <a:ea typeface="NanumSquare Regular" panose="020B0600000101010101" pitchFamily="34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80B9C7-E61C-3B4A-96C9-1A2349A13F13}"/>
                </a:ext>
              </a:extLst>
            </p:cNvPr>
            <p:cNvSpPr txBox="1"/>
            <p:nvPr/>
          </p:nvSpPr>
          <p:spPr>
            <a:xfrm>
              <a:off x="625488" y="806208"/>
              <a:ext cx="25394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:</a:t>
              </a:r>
              <a:r>
                <a:rPr kumimoji="1"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사용한 개발 도구 및 서비스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6DA6E4F-5F83-9A45-8B6B-67A24A0FF3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59" b="12910"/>
          <a:stretch/>
        </p:blipFill>
        <p:spPr>
          <a:xfrm>
            <a:off x="6573308" y="2415313"/>
            <a:ext cx="2898684" cy="1157754"/>
          </a:xfrm>
          <a:prstGeom prst="rect">
            <a:avLst/>
          </a:prstGeom>
        </p:spPr>
      </p:pic>
      <p:sp>
        <p:nvSpPr>
          <p:cNvPr id="23" name="타원형 설명선[O] 22">
            <a:extLst>
              <a:ext uri="{FF2B5EF4-FFF2-40B4-BE49-F238E27FC236}">
                <a16:creationId xmlns:a16="http://schemas.microsoft.com/office/drawing/2014/main" id="{21B5F63C-83F9-F748-836D-6E2A434416D2}"/>
              </a:ext>
            </a:extLst>
          </p:cNvPr>
          <p:cNvSpPr/>
          <p:nvPr/>
        </p:nvSpPr>
        <p:spPr>
          <a:xfrm>
            <a:off x="2878534" y="4526249"/>
            <a:ext cx="271293" cy="203929"/>
          </a:xfrm>
          <a:prstGeom prst="wedgeEllipseCallout">
            <a:avLst>
              <a:gd name="adj1" fmla="val -35323"/>
              <a:gd name="adj2" fmla="val 6033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2012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25">
            <a:extLst>
              <a:ext uri="{FF2B5EF4-FFF2-40B4-BE49-F238E27FC236}">
                <a16:creationId xmlns:a16="http://schemas.microsoft.com/office/drawing/2014/main" id="{52591165-94D1-43D0-8C3C-952692D3DAB3}"/>
              </a:ext>
            </a:extLst>
          </p:cNvPr>
          <p:cNvSpPr/>
          <p:nvPr/>
        </p:nvSpPr>
        <p:spPr>
          <a:xfrm flipV="1">
            <a:off x="0" y="6453336"/>
            <a:ext cx="12192000" cy="40466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 descr="스크린샷, 화면, 그룹, 디스플레이이(가) 표시된 사진&#10;&#10;자동 생성된 설명">
            <a:extLst>
              <a:ext uri="{FF2B5EF4-FFF2-40B4-BE49-F238E27FC236}">
                <a16:creationId xmlns:a16="http://schemas.microsoft.com/office/drawing/2014/main" id="{FA73EA0E-758F-4AB7-9223-BF9764BB1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16" y="1615944"/>
            <a:ext cx="6565366" cy="18737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61367D-B4F8-48B7-BF19-7D9E8449E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09" y="4078309"/>
            <a:ext cx="11250981" cy="178639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39F1804-2925-5945-871C-B8420E435060}"/>
              </a:ext>
            </a:extLst>
          </p:cNvPr>
          <p:cNvGrpSpPr/>
          <p:nvPr/>
        </p:nvGrpSpPr>
        <p:grpSpPr>
          <a:xfrm>
            <a:off x="466040" y="290817"/>
            <a:ext cx="2923202" cy="879750"/>
            <a:chOff x="429464" y="278625"/>
            <a:chExt cx="2923202" cy="87975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727DAFE-C41D-3744-9DE4-7AD062CCECDA}"/>
                </a:ext>
              </a:extLst>
            </p:cNvPr>
            <p:cNvGrpSpPr/>
            <p:nvPr/>
          </p:nvGrpSpPr>
          <p:grpSpPr>
            <a:xfrm>
              <a:off x="429464" y="278625"/>
              <a:ext cx="2923202" cy="879750"/>
              <a:chOff x="429464" y="278625"/>
              <a:chExt cx="2923202" cy="879750"/>
            </a:xfrm>
          </p:grpSpPr>
          <p:cxnSp>
            <p:nvCxnSpPr>
              <p:cNvPr id="20" name="직선 연결선 27">
                <a:extLst>
                  <a:ext uri="{FF2B5EF4-FFF2-40B4-BE49-F238E27FC236}">
                    <a16:creationId xmlns:a16="http://schemas.microsoft.com/office/drawing/2014/main" id="{37547E4C-6DB4-0446-8308-0BD7633976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64" y="278625"/>
                <a:ext cx="0" cy="879750"/>
              </a:xfrm>
              <a:prstGeom prst="line">
                <a:avLst/>
              </a:prstGeom>
              <a:ln w="76200">
                <a:solidFill>
                  <a:srgbClr val="A9D1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F84F4-B7DF-8846-A960-58905430B143}"/>
                  </a:ext>
                </a:extLst>
              </p:cNvPr>
              <p:cNvSpPr txBox="1"/>
              <p:nvPr/>
            </p:nvSpPr>
            <p:spPr>
              <a:xfrm>
                <a:off x="643631" y="398797"/>
                <a:ext cx="2709035" cy="35798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ko-KR" altLang="en-US" sz="2800" b="1" spc="-300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개요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671B42-CE7E-CA49-A887-9EE92CFDFD7D}"/>
                  </a:ext>
                </a:extLst>
              </p:cNvPr>
              <p:cNvSpPr txBox="1"/>
              <p:nvPr/>
            </p:nvSpPr>
            <p:spPr>
              <a:xfrm>
                <a:off x="625488" y="953832"/>
                <a:ext cx="1373296" cy="20454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ko-KR" altLang="en-US" sz="1600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Square Regular" panose="020B0600000101010101" pitchFamily="34" charset="-127"/>
                  <a:ea typeface="NanumSquare Regular" panose="020B0600000101010101" pitchFamily="34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849517-7364-074B-9A8A-629FCEEE5BDD}"/>
                </a:ext>
              </a:extLst>
            </p:cNvPr>
            <p:cNvSpPr txBox="1"/>
            <p:nvPr/>
          </p:nvSpPr>
          <p:spPr>
            <a:xfrm>
              <a:off x="625488" y="806208"/>
              <a:ext cx="18790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:</a:t>
              </a:r>
              <a:r>
                <a:rPr kumimoji="1"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프로젝트 제작 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3974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25">
            <a:extLst>
              <a:ext uri="{FF2B5EF4-FFF2-40B4-BE49-F238E27FC236}">
                <a16:creationId xmlns:a16="http://schemas.microsoft.com/office/drawing/2014/main" id="{52591165-94D1-43D0-8C3C-952692D3DAB3}"/>
              </a:ext>
            </a:extLst>
          </p:cNvPr>
          <p:cNvSpPr/>
          <p:nvPr/>
        </p:nvSpPr>
        <p:spPr>
          <a:xfrm flipV="1">
            <a:off x="0" y="6453336"/>
            <a:ext cx="12192000" cy="40466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6AD32A-88AC-4B56-82A6-F8C8E4663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457" y="2133694"/>
            <a:ext cx="1770097" cy="17700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A794C7-47F0-4CC5-BF47-E399D615ABA5}"/>
              </a:ext>
            </a:extLst>
          </p:cNvPr>
          <p:cNvSpPr txBox="1"/>
          <p:nvPr/>
        </p:nvSpPr>
        <p:spPr>
          <a:xfrm>
            <a:off x="1132863" y="4139034"/>
            <a:ext cx="4785284" cy="1426609"/>
          </a:xfrm>
          <a:prstGeom prst="rect">
            <a:avLst/>
          </a:prstGeom>
          <a:solidFill>
            <a:schemeClr val="bg1">
              <a:lumMod val="75000"/>
              <a:alpha val="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서비스 비용이 대체로 </a:t>
            </a:r>
            <a:r>
              <a:rPr lang="ko-KR" altLang="en-US" dirty="0">
                <a:solidFill>
                  <a:srgbClr val="4F9F40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저렴</a:t>
            </a:r>
            <a:endParaRPr lang="en-US" altLang="ko-KR" dirty="0">
              <a:solidFill>
                <a:srgbClr val="4F9F40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서비스 </a:t>
            </a:r>
            <a:r>
              <a:rPr lang="ko-KR" altLang="en-US" dirty="0">
                <a:solidFill>
                  <a:srgbClr val="139F56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이용가능 지역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이</a:t>
            </a:r>
            <a:r>
              <a:rPr lang="ko-KR" altLang="en-US" dirty="0">
                <a:solidFill>
                  <a:srgbClr val="139F56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제한적</a:t>
            </a:r>
            <a:r>
              <a:rPr lang="en-US" altLang="ko-KR" dirty="0">
                <a:solidFill>
                  <a:srgbClr val="139F56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</a:p>
          <a:p>
            <a:pPr algn="ctr">
              <a:lnSpc>
                <a:spcPct val="130000"/>
              </a:lnSpc>
            </a:pP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(</a:t>
            </a: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등록되어 있지 않은 구역에서는</a:t>
            </a: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사용불가</a:t>
            </a: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)</a:t>
            </a:r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rgbClr val="139F56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서비스 업체에서 직원을 매칭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하는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시스템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5BB77B-E703-471D-B68B-BECD43E3BC80}"/>
              </a:ext>
            </a:extLst>
          </p:cNvPr>
          <p:cNvSpPr txBox="1"/>
          <p:nvPr/>
        </p:nvSpPr>
        <p:spPr>
          <a:xfrm>
            <a:off x="3073227" y="1715703"/>
            <a:ext cx="904556" cy="30681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400" b="1" spc="-3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김집사</a:t>
            </a:r>
            <a:endParaRPr lang="ko-KR" altLang="en-US" sz="2400" b="1" spc="-3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42D024-89F6-430C-A29E-2DF699B19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376" y="2116279"/>
            <a:ext cx="1884923" cy="18049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AA7EE5-672A-4761-9DBE-51821C7AB3FA}"/>
              </a:ext>
            </a:extLst>
          </p:cNvPr>
          <p:cNvSpPr txBox="1"/>
          <p:nvPr/>
        </p:nvSpPr>
        <p:spPr>
          <a:xfrm>
            <a:off x="7013144" y="4305618"/>
            <a:ext cx="3985386" cy="1093441"/>
          </a:xfrm>
          <a:prstGeom prst="rect">
            <a:avLst/>
          </a:prstGeom>
          <a:solidFill>
            <a:schemeClr val="bg1">
              <a:lumMod val="75000"/>
              <a:alpha val="6000"/>
            </a:schemeClr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서비스 비용이</a:t>
            </a:r>
            <a:r>
              <a:rPr lang="ko-KR" altLang="en-US" dirty="0">
                <a:solidFill>
                  <a:srgbClr val="139F56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비싼 편</a:t>
            </a:r>
            <a:endParaRPr lang="en-US" altLang="ko-KR" dirty="0">
              <a:solidFill>
                <a:srgbClr val="139F56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>
              <a:lnSpc>
                <a:spcPct val="140000"/>
              </a:lnSpc>
            </a:pP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(</a:t>
            </a: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평소에 사용하기에는 부담될 정도</a:t>
            </a: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)</a:t>
            </a:r>
          </a:p>
          <a:p>
            <a:pPr algn="ctr">
              <a:lnSpc>
                <a:spcPct val="140000"/>
              </a:lnSpc>
            </a:pPr>
            <a:r>
              <a:rPr lang="ko-KR" altLang="en-US" dirty="0">
                <a:solidFill>
                  <a:srgbClr val="139F56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서비스 업체에서 직원을 매칭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하는 시스템</a:t>
            </a:r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2BCF80-0465-498F-99A3-459873DFB37A}"/>
              </a:ext>
            </a:extLst>
          </p:cNvPr>
          <p:cNvSpPr txBox="1"/>
          <p:nvPr/>
        </p:nvSpPr>
        <p:spPr>
          <a:xfrm>
            <a:off x="8526141" y="1715703"/>
            <a:ext cx="959392" cy="30681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400" b="1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도와줘</a:t>
            </a:r>
            <a:r>
              <a:rPr lang="en-US" altLang="ko-KR" sz="2400" b="1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!</a:t>
            </a:r>
            <a:endParaRPr lang="ko-KR" altLang="en-US" sz="2400" b="1" spc="-3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0F6281B-7400-874D-A8AE-37E262884B9F}"/>
              </a:ext>
            </a:extLst>
          </p:cNvPr>
          <p:cNvGrpSpPr/>
          <p:nvPr/>
        </p:nvGrpSpPr>
        <p:grpSpPr>
          <a:xfrm>
            <a:off x="466040" y="290817"/>
            <a:ext cx="2498257" cy="879750"/>
            <a:chOff x="429464" y="278625"/>
            <a:chExt cx="2498257" cy="87975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9DCBD4F-169F-5442-A6D5-347AA2D3E127}"/>
                </a:ext>
              </a:extLst>
            </p:cNvPr>
            <p:cNvGrpSpPr/>
            <p:nvPr/>
          </p:nvGrpSpPr>
          <p:grpSpPr>
            <a:xfrm>
              <a:off x="429464" y="278625"/>
              <a:ext cx="2399080" cy="879750"/>
              <a:chOff x="429464" y="278625"/>
              <a:chExt cx="2399080" cy="879750"/>
            </a:xfrm>
          </p:grpSpPr>
          <p:cxnSp>
            <p:nvCxnSpPr>
              <p:cNvPr id="22" name="직선 연결선 27">
                <a:extLst>
                  <a:ext uri="{FF2B5EF4-FFF2-40B4-BE49-F238E27FC236}">
                    <a16:creationId xmlns:a16="http://schemas.microsoft.com/office/drawing/2014/main" id="{EEFF8B2B-D402-0944-AEEC-1E82C5407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64" y="278625"/>
                <a:ext cx="0" cy="879750"/>
              </a:xfrm>
              <a:prstGeom prst="line">
                <a:avLst/>
              </a:prstGeom>
              <a:ln w="76200">
                <a:solidFill>
                  <a:srgbClr val="A9D1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745DDA4-90A4-864F-910C-5E1CB2E8192D}"/>
                  </a:ext>
                </a:extLst>
              </p:cNvPr>
              <p:cNvSpPr txBox="1"/>
              <p:nvPr/>
            </p:nvSpPr>
            <p:spPr>
              <a:xfrm>
                <a:off x="643632" y="398797"/>
                <a:ext cx="2184912" cy="35798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ko-KR" altLang="en-US" sz="2800" b="1" spc="-300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시장 조사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756047-EF98-7C44-AF76-42B2D89FB7D5}"/>
                  </a:ext>
                </a:extLst>
              </p:cNvPr>
              <p:cNvSpPr txBox="1"/>
              <p:nvPr/>
            </p:nvSpPr>
            <p:spPr>
              <a:xfrm>
                <a:off x="625488" y="953832"/>
                <a:ext cx="1373296" cy="20454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ko-KR" altLang="en-US" sz="1600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Square Regular" panose="020B0600000101010101" pitchFamily="34" charset="-127"/>
                  <a:ea typeface="NanumSquare Regular" panose="020B0600000101010101" pitchFamily="34" charset="-127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F4806-A48F-7146-A2B7-85DE0403DDD0}"/>
                </a:ext>
              </a:extLst>
            </p:cNvPr>
            <p:cNvSpPr txBox="1"/>
            <p:nvPr/>
          </p:nvSpPr>
          <p:spPr>
            <a:xfrm>
              <a:off x="625488" y="806208"/>
              <a:ext cx="23022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:</a:t>
              </a:r>
              <a:r>
                <a:rPr kumimoji="1"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관련 기능을 가진 </a:t>
              </a:r>
              <a:r>
                <a:rPr kumimoji="1" lang="ko-KR" altLang="en-US" sz="1600" dirty="0" err="1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어플들</a:t>
              </a:r>
              <a:endParaRPr kumimoji="1"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1498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25">
            <a:extLst>
              <a:ext uri="{FF2B5EF4-FFF2-40B4-BE49-F238E27FC236}">
                <a16:creationId xmlns:a16="http://schemas.microsoft.com/office/drawing/2014/main" id="{52591165-94D1-43D0-8C3C-952692D3DAB3}"/>
              </a:ext>
            </a:extLst>
          </p:cNvPr>
          <p:cNvSpPr/>
          <p:nvPr/>
        </p:nvSpPr>
        <p:spPr>
          <a:xfrm flipV="1">
            <a:off x="0" y="6453336"/>
            <a:ext cx="12192000" cy="40466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6AD32A-88AC-4B56-82A6-F8C8E4663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457" y="2133694"/>
            <a:ext cx="1770097" cy="17700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A794C7-47F0-4CC5-BF47-E399D615ABA5}"/>
              </a:ext>
            </a:extLst>
          </p:cNvPr>
          <p:cNvSpPr txBox="1"/>
          <p:nvPr/>
        </p:nvSpPr>
        <p:spPr>
          <a:xfrm>
            <a:off x="1132863" y="4139034"/>
            <a:ext cx="4785284" cy="1426609"/>
          </a:xfrm>
          <a:prstGeom prst="rect">
            <a:avLst/>
          </a:prstGeom>
          <a:solidFill>
            <a:schemeClr val="bg1">
              <a:lumMod val="75000"/>
              <a:alpha val="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서비스 비용이 대체로 </a:t>
            </a:r>
            <a:r>
              <a:rPr lang="ko-KR" altLang="en-US" dirty="0">
                <a:solidFill>
                  <a:srgbClr val="4F9F40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저렴</a:t>
            </a:r>
            <a:endParaRPr lang="en-US" altLang="ko-KR" dirty="0">
              <a:solidFill>
                <a:srgbClr val="4F9F40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서비스 </a:t>
            </a:r>
            <a:r>
              <a:rPr lang="ko-KR" altLang="en-US" dirty="0">
                <a:solidFill>
                  <a:srgbClr val="139F56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이용가능 지역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이</a:t>
            </a:r>
            <a:r>
              <a:rPr lang="ko-KR" altLang="en-US" dirty="0">
                <a:solidFill>
                  <a:srgbClr val="139F56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제한적</a:t>
            </a:r>
            <a:r>
              <a:rPr lang="en-US" altLang="ko-KR" dirty="0">
                <a:solidFill>
                  <a:srgbClr val="139F56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</a:p>
          <a:p>
            <a:pPr algn="ctr">
              <a:lnSpc>
                <a:spcPct val="130000"/>
              </a:lnSpc>
            </a:pP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(</a:t>
            </a: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등록되어 있지 않은 구역에서는</a:t>
            </a: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사용불가</a:t>
            </a: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)</a:t>
            </a:r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rgbClr val="139F56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서비스 업체에서 직원을 매칭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하는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시스템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5BB77B-E703-471D-B68B-BECD43E3BC80}"/>
              </a:ext>
            </a:extLst>
          </p:cNvPr>
          <p:cNvSpPr txBox="1"/>
          <p:nvPr/>
        </p:nvSpPr>
        <p:spPr>
          <a:xfrm>
            <a:off x="3073227" y="1715703"/>
            <a:ext cx="904556" cy="30681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400" b="1" spc="-3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김집사</a:t>
            </a:r>
            <a:endParaRPr lang="ko-KR" altLang="en-US" sz="2400" b="1" spc="-3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42D024-89F6-430C-A29E-2DF699B19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376" y="2116279"/>
            <a:ext cx="1884923" cy="18049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AA7EE5-672A-4761-9DBE-51821C7AB3FA}"/>
              </a:ext>
            </a:extLst>
          </p:cNvPr>
          <p:cNvSpPr txBox="1"/>
          <p:nvPr/>
        </p:nvSpPr>
        <p:spPr>
          <a:xfrm>
            <a:off x="7013144" y="4305618"/>
            <a:ext cx="3985386" cy="1093441"/>
          </a:xfrm>
          <a:prstGeom prst="rect">
            <a:avLst/>
          </a:prstGeom>
          <a:solidFill>
            <a:schemeClr val="bg1">
              <a:lumMod val="75000"/>
              <a:alpha val="6000"/>
            </a:schemeClr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서비스 비용이</a:t>
            </a:r>
            <a:r>
              <a:rPr lang="ko-KR" altLang="en-US" dirty="0">
                <a:solidFill>
                  <a:srgbClr val="139F56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비싼 편</a:t>
            </a:r>
            <a:endParaRPr lang="en-US" altLang="ko-KR" dirty="0">
              <a:solidFill>
                <a:srgbClr val="139F56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>
              <a:lnSpc>
                <a:spcPct val="140000"/>
              </a:lnSpc>
            </a:pP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(</a:t>
            </a: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평소에 사용하기에는 부담될 정도</a:t>
            </a: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)</a:t>
            </a:r>
          </a:p>
          <a:p>
            <a:pPr algn="ctr">
              <a:lnSpc>
                <a:spcPct val="140000"/>
              </a:lnSpc>
            </a:pPr>
            <a:r>
              <a:rPr lang="ko-KR" altLang="en-US" dirty="0">
                <a:solidFill>
                  <a:srgbClr val="139F56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서비스 업체에서 직원을 매칭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하는 시스템</a:t>
            </a:r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2BCF80-0465-498F-99A3-459873DFB37A}"/>
              </a:ext>
            </a:extLst>
          </p:cNvPr>
          <p:cNvSpPr txBox="1"/>
          <p:nvPr/>
        </p:nvSpPr>
        <p:spPr>
          <a:xfrm>
            <a:off x="8526141" y="1715703"/>
            <a:ext cx="959392" cy="30681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400" b="1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도와줘</a:t>
            </a:r>
            <a:r>
              <a:rPr lang="en-US" altLang="ko-KR" sz="2400" b="1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!</a:t>
            </a:r>
            <a:endParaRPr lang="ko-KR" altLang="en-US" sz="2400" b="1" spc="-3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0F6281B-7400-874D-A8AE-37E262884B9F}"/>
              </a:ext>
            </a:extLst>
          </p:cNvPr>
          <p:cNvGrpSpPr/>
          <p:nvPr/>
        </p:nvGrpSpPr>
        <p:grpSpPr>
          <a:xfrm>
            <a:off x="466040" y="290817"/>
            <a:ext cx="2498257" cy="879750"/>
            <a:chOff x="429464" y="278625"/>
            <a:chExt cx="2498257" cy="87975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9DCBD4F-169F-5442-A6D5-347AA2D3E127}"/>
                </a:ext>
              </a:extLst>
            </p:cNvPr>
            <p:cNvGrpSpPr/>
            <p:nvPr/>
          </p:nvGrpSpPr>
          <p:grpSpPr>
            <a:xfrm>
              <a:off x="429464" y="278625"/>
              <a:ext cx="2399080" cy="879750"/>
              <a:chOff x="429464" y="278625"/>
              <a:chExt cx="2399080" cy="879750"/>
            </a:xfrm>
          </p:grpSpPr>
          <p:cxnSp>
            <p:nvCxnSpPr>
              <p:cNvPr id="22" name="직선 연결선 27">
                <a:extLst>
                  <a:ext uri="{FF2B5EF4-FFF2-40B4-BE49-F238E27FC236}">
                    <a16:creationId xmlns:a16="http://schemas.microsoft.com/office/drawing/2014/main" id="{EEFF8B2B-D402-0944-AEEC-1E82C5407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64" y="278625"/>
                <a:ext cx="0" cy="879750"/>
              </a:xfrm>
              <a:prstGeom prst="line">
                <a:avLst/>
              </a:prstGeom>
              <a:ln w="76200">
                <a:solidFill>
                  <a:srgbClr val="A9D1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745DDA4-90A4-864F-910C-5E1CB2E8192D}"/>
                  </a:ext>
                </a:extLst>
              </p:cNvPr>
              <p:cNvSpPr txBox="1"/>
              <p:nvPr/>
            </p:nvSpPr>
            <p:spPr>
              <a:xfrm>
                <a:off x="643632" y="398797"/>
                <a:ext cx="2184912" cy="35798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ko-KR" altLang="en-US" sz="2800" b="1" spc="-300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시장 조사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756047-EF98-7C44-AF76-42B2D89FB7D5}"/>
                  </a:ext>
                </a:extLst>
              </p:cNvPr>
              <p:cNvSpPr txBox="1"/>
              <p:nvPr/>
            </p:nvSpPr>
            <p:spPr>
              <a:xfrm>
                <a:off x="625488" y="953832"/>
                <a:ext cx="1373296" cy="20454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ko-KR" altLang="en-US" sz="1600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Square Regular" panose="020B0600000101010101" pitchFamily="34" charset="-127"/>
                  <a:ea typeface="NanumSquare Regular" panose="020B0600000101010101" pitchFamily="34" charset="-127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F4806-A48F-7146-A2B7-85DE0403DDD0}"/>
                </a:ext>
              </a:extLst>
            </p:cNvPr>
            <p:cNvSpPr txBox="1"/>
            <p:nvPr/>
          </p:nvSpPr>
          <p:spPr>
            <a:xfrm>
              <a:off x="625488" y="806208"/>
              <a:ext cx="23022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:</a:t>
              </a:r>
              <a:r>
                <a:rPr kumimoji="1"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관련 기능을 가진 </a:t>
              </a:r>
              <a:r>
                <a:rPr kumimoji="1" lang="ko-KR" altLang="en-US" sz="1600" dirty="0" err="1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어플들</a:t>
              </a:r>
              <a:endParaRPr kumimoji="1"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5B48E7-8811-1040-81C1-701386070AE6}"/>
              </a:ext>
            </a:extLst>
          </p:cNvPr>
          <p:cNvSpPr/>
          <p:nvPr/>
        </p:nvSpPr>
        <p:spPr>
          <a:xfrm>
            <a:off x="523176" y="1243972"/>
            <a:ext cx="11290958" cy="4821382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서비스 이용 가능 지역이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제한적</a:t>
            </a:r>
            <a:endParaRPr lang="en-US" altLang="ko-KR" sz="2400" b="1" dirty="0">
              <a:solidFill>
                <a:schemeClr val="accent6">
                  <a:lumMod val="7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어플리케이션을 제공하는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업체에서 직접 직원을 매칭</a:t>
            </a:r>
            <a:r>
              <a:rPr lang="ko-KR" altLang="en-US" sz="2400" dirty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하는 시스템</a:t>
            </a:r>
            <a:endParaRPr lang="en-US" altLang="ko-KR" sz="2400" dirty="0">
              <a:solidFill>
                <a:schemeClr val="tx1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endParaRPr lang="en-US" altLang="ko-KR" sz="2400" dirty="0">
              <a:solidFill>
                <a:schemeClr val="tx1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지역에 </a:t>
            </a:r>
            <a:r>
              <a:rPr lang="ko-KR" altLang="en-US" sz="2400" b="1" dirty="0" err="1">
                <a:solidFill>
                  <a:schemeClr val="accent6">
                    <a:lumMod val="7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구애받지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않고 </a:t>
            </a:r>
            <a:r>
              <a:rPr lang="ko-KR" altLang="en-US" sz="2400" dirty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서비스 이용 가능</a:t>
            </a:r>
            <a:endParaRPr lang="en-US" altLang="ko-KR" sz="2400" dirty="0">
              <a:solidFill>
                <a:schemeClr val="tx1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중간에 업체가 존재 하지 않고</a:t>
            </a:r>
            <a:r>
              <a:rPr lang="en-US" altLang="ko-KR" sz="2400" dirty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,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사람 대 사람</a:t>
            </a:r>
            <a:r>
              <a:rPr lang="ko-KR" altLang="en-US" sz="2400" dirty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으로</a:t>
            </a:r>
            <a:r>
              <a:rPr lang="ko-KR" altLang="en-US" sz="2400" dirty="0">
                <a:solidFill>
                  <a:srgbClr val="139F56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연결</a:t>
            </a:r>
            <a:endParaRPr lang="en-US" altLang="ko-KR" sz="2400" dirty="0">
              <a:solidFill>
                <a:schemeClr val="tx1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04B8B9F6-1D0D-2149-BB34-C3F18DA8556F}"/>
              </a:ext>
            </a:extLst>
          </p:cNvPr>
          <p:cNvCxnSpPr/>
          <p:nvPr/>
        </p:nvCxnSpPr>
        <p:spPr>
          <a:xfrm>
            <a:off x="1132863" y="3617073"/>
            <a:ext cx="1007158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74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25">
            <a:extLst>
              <a:ext uri="{FF2B5EF4-FFF2-40B4-BE49-F238E27FC236}">
                <a16:creationId xmlns:a16="http://schemas.microsoft.com/office/drawing/2014/main" id="{52591165-94D1-43D0-8C3C-952692D3DAB3}"/>
              </a:ext>
            </a:extLst>
          </p:cNvPr>
          <p:cNvSpPr/>
          <p:nvPr/>
        </p:nvSpPr>
        <p:spPr>
          <a:xfrm flipV="1">
            <a:off x="0" y="6453336"/>
            <a:ext cx="12192000" cy="40466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DFA1B7-0A37-2D4A-92EB-0C82F79B42D8}"/>
              </a:ext>
            </a:extLst>
          </p:cNvPr>
          <p:cNvGrpSpPr/>
          <p:nvPr/>
        </p:nvGrpSpPr>
        <p:grpSpPr>
          <a:xfrm>
            <a:off x="6762714" y="2235231"/>
            <a:ext cx="3034146" cy="3000894"/>
            <a:chOff x="6360378" y="2119746"/>
            <a:chExt cx="3034146" cy="300089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B3D5566-F92A-4CAC-A962-D6C595B684B6}"/>
                </a:ext>
              </a:extLst>
            </p:cNvPr>
            <p:cNvSpPr/>
            <p:nvPr/>
          </p:nvSpPr>
          <p:spPr>
            <a:xfrm>
              <a:off x="6360378" y="2119746"/>
              <a:ext cx="3034146" cy="300089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7" name="그래픽 6" descr="동전">
              <a:extLst>
                <a:ext uri="{FF2B5EF4-FFF2-40B4-BE49-F238E27FC236}">
                  <a16:creationId xmlns:a16="http://schemas.microsoft.com/office/drawing/2014/main" id="{6D7960F3-602E-4CF5-B17E-D75DE026B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36474" y="2787319"/>
              <a:ext cx="1281953" cy="128195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33DFC9-8EE9-4E57-B8F1-FCFA49ADA8EE}"/>
                </a:ext>
              </a:extLst>
            </p:cNvPr>
            <p:cNvSpPr txBox="1"/>
            <p:nvPr/>
          </p:nvSpPr>
          <p:spPr>
            <a:xfrm>
              <a:off x="6924746" y="4327960"/>
              <a:ext cx="19054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소소한 용돈벌이</a:t>
              </a:r>
              <a:endParaRPr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E2CC71E-3F19-4D42-A57E-A9C446855094}"/>
              </a:ext>
            </a:extLst>
          </p:cNvPr>
          <p:cNvGrpSpPr/>
          <p:nvPr/>
        </p:nvGrpSpPr>
        <p:grpSpPr>
          <a:xfrm>
            <a:off x="2447543" y="2235231"/>
            <a:ext cx="3034146" cy="3000894"/>
            <a:chOff x="2553393" y="2086495"/>
            <a:chExt cx="3034146" cy="300089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B6E954C0-E9F7-4CC9-A1CF-940D19FDCD96}"/>
                </a:ext>
              </a:extLst>
            </p:cNvPr>
            <p:cNvSpPr/>
            <p:nvPr/>
          </p:nvSpPr>
          <p:spPr>
            <a:xfrm>
              <a:off x="2553393" y="2086495"/>
              <a:ext cx="3034146" cy="300089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5C767E-6D3F-43DA-B966-6DE5F0126762}"/>
                </a:ext>
              </a:extLst>
            </p:cNvPr>
            <p:cNvSpPr txBox="1"/>
            <p:nvPr/>
          </p:nvSpPr>
          <p:spPr>
            <a:xfrm>
              <a:off x="3209854" y="4362529"/>
              <a:ext cx="17212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삶의 질 상승</a:t>
              </a:r>
              <a:endParaRPr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  <p:pic>
          <p:nvPicPr>
            <p:cNvPr id="3" name="그래픽 2" descr="비즈니스 성장">
              <a:extLst>
                <a:ext uri="{FF2B5EF4-FFF2-40B4-BE49-F238E27FC236}">
                  <a16:creationId xmlns:a16="http://schemas.microsoft.com/office/drawing/2014/main" id="{491C1FE6-4CD2-4680-83DF-132F02ABB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8110" y="2458864"/>
              <a:ext cx="1917469" cy="191746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C747E07-2B42-4338-989E-03408E97C42E}"/>
              </a:ext>
            </a:extLst>
          </p:cNvPr>
          <p:cNvSpPr txBox="1"/>
          <p:nvPr/>
        </p:nvSpPr>
        <p:spPr>
          <a:xfrm>
            <a:off x="4649585" y="1332602"/>
            <a:ext cx="2892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C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WIN-WIN</a:t>
            </a:r>
            <a:endParaRPr lang="ko-KR" altLang="en-US" sz="3600" b="1" dirty="0">
              <a:solidFill>
                <a:srgbClr val="C0000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2D0D3F1-6965-FE4E-8076-763634AAFD19}"/>
              </a:ext>
            </a:extLst>
          </p:cNvPr>
          <p:cNvGrpSpPr/>
          <p:nvPr/>
        </p:nvGrpSpPr>
        <p:grpSpPr>
          <a:xfrm>
            <a:off x="466040" y="290817"/>
            <a:ext cx="2399080" cy="879750"/>
            <a:chOff x="429464" y="278625"/>
            <a:chExt cx="2399080" cy="87975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5917DAF0-CC69-AF4F-AD64-FE482AABE265}"/>
                </a:ext>
              </a:extLst>
            </p:cNvPr>
            <p:cNvGrpSpPr/>
            <p:nvPr/>
          </p:nvGrpSpPr>
          <p:grpSpPr>
            <a:xfrm>
              <a:off x="429464" y="278625"/>
              <a:ext cx="2399080" cy="879750"/>
              <a:chOff x="429464" y="278625"/>
              <a:chExt cx="2399080" cy="879750"/>
            </a:xfrm>
          </p:grpSpPr>
          <p:cxnSp>
            <p:nvCxnSpPr>
              <p:cNvPr id="23" name="직선 연결선 27">
                <a:extLst>
                  <a:ext uri="{FF2B5EF4-FFF2-40B4-BE49-F238E27FC236}">
                    <a16:creationId xmlns:a16="http://schemas.microsoft.com/office/drawing/2014/main" id="{30294BAE-3D63-AA43-A2BB-BE9B4EF20E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64" y="278625"/>
                <a:ext cx="0" cy="879750"/>
              </a:xfrm>
              <a:prstGeom prst="line">
                <a:avLst/>
              </a:prstGeom>
              <a:ln w="76200">
                <a:solidFill>
                  <a:srgbClr val="A9D1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7004F0-F96D-2141-8AF7-EF369C54014F}"/>
                  </a:ext>
                </a:extLst>
              </p:cNvPr>
              <p:cNvSpPr txBox="1"/>
              <p:nvPr/>
            </p:nvSpPr>
            <p:spPr>
              <a:xfrm>
                <a:off x="643632" y="398797"/>
                <a:ext cx="2184912" cy="35798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ko-KR" altLang="en-US" sz="2800" b="1" spc="-300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기대 효과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2C9A38B-3D12-0844-A899-562F2B9BC3F2}"/>
                  </a:ext>
                </a:extLst>
              </p:cNvPr>
              <p:cNvSpPr txBox="1"/>
              <p:nvPr/>
            </p:nvSpPr>
            <p:spPr>
              <a:xfrm>
                <a:off x="625488" y="953832"/>
                <a:ext cx="1373296" cy="20454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ko-KR" altLang="en-US" sz="1600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Square Regular" panose="020B0600000101010101" pitchFamily="34" charset="-127"/>
                  <a:ea typeface="NanumSquare Regular" panose="020B0600000101010101" pitchFamily="34" charset="-127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20FCF4-7645-B541-87A4-7F738E90672E}"/>
                </a:ext>
              </a:extLst>
            </p:cNvPr>
            <p:cNvSpPr txBox="1"/>
            <p:nvPr/>
          </p:nvSpPr>
          <p:spPr>
            <a:xfrm>
              <a:off x="625488" y="806208"/>
              <a:ext cx="20649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:</a:t>
              </a:r>
              <a:r>
                <a:rPr kumimoji="1"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사용자 입장에서 이점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B18F262B-272E-804E-A541-913DADEA75FF}"/>
              </a:ext>
            </a:extLst>
          </p:cNvPr>
          <p:cNvSpPr/>
          <p:nvPr/>
        </p:nvSpPr>
        <p:spPr>
          <a:xfrm>
            <a:off x="2126187" y="2607600"/>
            <a:ext cx="977030" cy="44371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작성자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13F07778-3E63-9C4A-9A50-3FE01291AF39}"/>
              </a:ext>
            </a:extLst>
          </p:cNvPr>
          <p:cNvSpPr/>
          <p:nvPr/>
        </p:nvSpPr>
        <p:spPr>
          <a:xfrm>
            <a:off x="9015239" y="2607599"/>
            <a:ext cx="977030" cy="44371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수행자</a:t>
            </a:r>
          </a:p>
        </p:txBody>
      </p:sp>
    </p:spTree>
    <p:extLst>
      <p:ext uri="{BB962C8B-B14F-4D97-AF65-F5344CB8AC3E}">
        <p14:creationId xmlns:p14="http://schemas.microsoft.com/office/powerpoint/2010/main" val="1018460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25">
            <a:extLst>
              <a:ext uri="{FF2B5EF4-FFF2-40B4-BE49-F238E27FC236}">
                <a16:creationId xmlns:a16="http://schemas.microsoft.com/office/drawing/2014/main" id="{B6751BAC-6F1F-47AE-A254-088D0C338D2D}"/>
              </a:ext>
            </a:extLst>
          </p:cNvPr>
          <p:cNvSpPr/>
          <p:nvPr/>
        </p:nvSpPr>
        <p:spPr>
          <a:xfrm flipV="1">
            <a:off x="0" y="6453336"/>
            <a:ext cx="12192000" cy="40466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D79F02-6168-B545-B8CD-CF8400DCF319}"/>
              </a:ext>
            </a:extLst>
          </p:cNvPr>
          <p:cNvGrpSpPr/>
          <p:nvPr/>
        </p:nvGrpSpPr>
        <p:grpSpPr>
          <a:xfrm>
            <a:off x="2308530" y="1734643"/>
            <a:ext cx="914400" cy="2097613"/>
            <a:chOff x="2047868" y="1713937"/>
            <a:chExt cx="914400" cy="2097613"/>
          </a:xfrm>
        </p:grpSpPr>
        <p:pic>
          <p:nvPicPr>
            <p:cNvPr id="25" name="그래픽 24" descr="연필">
              <a:extLst>
                <a:ext uri="{FF2B5EF4-FFF2-40B4-BE49-F238E27FC236}">
                  <a16:creationId xmlns:a16="http://schemas.microsoft.com/office/drawing/2014/main" id="{F71E0643-7391-4CC6-9237-75BC79574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47868" y="2897150"/>
              <a:ext cx="914400" cy="914400"/>
            </a:xfrm>
            <a:prstGeom prst="rect">
              <a:avLst/>
            </a:prstGeom>
          </p:spPr>
        </p:pic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FF7EA47-05CF-4C89-B03A-FB0D9630F3F8}"/>
                </a:ext>
              </a:extLst>
            </p:cNvPr>
            <p:cNvCxnSpPr/>
            <p:nvPr/>
          </p:nvCxnSpPr>
          <p:spPr>
            <a:xfrm flipH="1">
              <a:off x="2505067" y="2409718"/>
              <a:ext cx="2" cy="41016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18B59B-3509-498B-B0AC-2993F3B7837C}"/>
                </a:ext>
              </a:extLst>
            </p:cNvPr>
            <p:cNvSpPr txBox="1"/>
            <p:nvPr/>
          </p:nvSpPr>
          <p:spPr>
            <a:xfrm>
              <a:off x="2165873" y="1713937"/>
              <a:ext cx="6783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2C9CF41-5CE5-7A42-BB02-2EB58F27D282}"/>
              </a:ext>
            </a:extLst>
          </p:cNvPr>
          <p:cNvGrpSpPr/>
          <p:nvPr/>
        </p:nvGrpSpPr>
        <p:grpSpPr>
          <a:xfrm>
            <a:off x="4588281" y="1758293"/>
            <a:ext cx="914399" cy="2096975"/>
            <a:chOff x="4400065" y="1713937"/>
            <a:chExt cx="914399" cy="2096975"/>
          </a:xfrm>
        </p:grpSpPr>
        <p:pic>
          <p:nvPicPr>
            <p:cNvPr id="26" name="그래픽 25" descr="확인 표시">
              <a:extLst>
                <a:ext uri="{FF2B5EF4-FFF2-40B4-BE49-F238E27FC236}">
                  <a16:creationId xmlns:a16="http://schemas.microsoft.com/office/drawing/2014/main" id="{A44FDC73-F012-42C1-B3FC-C2DBFAA2B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00065" y="2896513"/>
              <a:ext cx="914399" cy="914399"/>
            </a:xfrm>
            <a:prstGeom prst="rect">
              <a:avLst/>
            </a:prstGeom>
          </p:spPr>
        </p:pic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98E398F-091C-4852-B9B4-BA89B7379C7A}"/>
                </a:ext>
              </a:extLst>
            </p:cNvPr>
            <p:cNvCxnSpPr/>
            <p:nvPr/>
          </p:nvCxnSpPr>
          <p:spPr>
            <a:xfrm flipH="1">
              <a:off x="4857263" y="2409718"/>
              <a:ext cx="2" cy="41016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3BF7123-6654-4D4C-B3AF-061260DE5A8E}"/>
                </a:ext>
              </a:extLst>
            </p:cNvPr>
            <p:cNvSpPr txBox="1"/>
            <p:nvPr/>
          </p:nvSpPr>
          <p:spPr>
            <a:xfrm>
              <a:off x="4518069" y="1713937"/>
              <a:ext cx="6783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  <a:endPara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B76256F-E743-4D4D-B1A4-203816D4825C}"/>
              </a:ext>
            </a:extLst>
          </p:cNvPr>
          <p:cNvGrpSpPr/>
          <p:nvPr/>
        </p:nvGrpSpPr>
        <p:grpSpPr>
          <a:xfrm>
            <a:off x="6710852" y="1735075"/>
            <a:ext cx="1171084" cy="2230054"/>
            <a:chOff x="6820580" y="1709200"/>
            <a:chExt cx="1171084" cy="2230054"/>
          </a:xfrm>
        </p:grpSpPr>
        <p:pic>
          <p:nvPicPr>
            <p:cNvPr id="27" name="그래픽 26" descr="오토바이">
              <a:extLst>
                <a:ext uri="{FF2B5EF4-FFF2-40B4-BE49-F238E27FC236}">
                  <a16:creationId xmlns:a16="http://schemas.microsoft.com/office/drawing/2014/main" id="{F368BF45-D995-4F99-9E11-085A66412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20580" y="2768170"/>
              <a:ext cx="1171084" cy="1171084"/>
            </a:xfrm>
            <a:prstGeom prst="rect">
              <a:avLst/>
            </a:prstGeom>
          </p:spPr>
        </p:pic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3DF4B9D-ECDD-432B-9159-5DBE24271C0D}"/>
                </a:ext>
              </a:extLst>
            </p:cNvPr>
            <p:cNvCxnSpPr/>
            <p:nvPr/>
          </p:nvCxnSpPr>
          <p:spPr>
            <a:xfrm flipH="1">
              <a:off x="7406121" y="2404981"/>
              <a:ext cx="2" cy="41016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1E0A77-AE91-4E96-99B9-B6387A7050D2}"/>
                </a:ext>
              </a:extLst>
            </p:cNvPr>
            <p:cNvSpPr txBox="1"/>
            <p:nvPr/>
          </p:nvSpPr>
          <p:spPr>
            <a:xfrm>
              <a:off x="7066927" y="1709200"/>
              <a:ext cx="6783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  <a:endPara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8F3CD06-4D0E-AC4D-9F47-5F6D06CC2231}"/>
              </a:ext>
            </a:extLst>
          </p:cNvPr>
          <p:cNvGrpSpPr/>
          <p:nvPr/>
        </p:nvGrpSpPr>
        <p:grpSpPr>
          <a:xfrm>
            <a:off x="9134706" y="1701317"/>
            <a:ext cx="998142" cy="2185455"/>
            <a:chOff x="9453787" y="1709200"/>
            <a:chExt cx="998142" cy="2185455"/>
          </a:xfrm>
        </p:grpSpPr>
        <p:pic>
          <p:nvPicPr>
            <p:cNvPr id="28" name="그래픽 27" descr="동전">
              <a:extLst>
                <a:ext uri="{FF2B5EF4-FFF2-40B4-BE49-F238E27FC236}">
                  <a16:creationId xmlns:a16="http://schemas.microsoft.com/office/drawing/2014/main" id="{714C498C-13FD-4EED-88A2-56B132FEE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3787" y="2896513"/>
              <a:ext cx="998142" cy="998142"/>
            </a:xfrm>
            <a:prstGeom prst="rect">
              <a:avLst/>
            </a:prstGeom>
          </p:spPr>
        </p:pic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ECD87DF-5822-49AA-84B5-FF9599922734}"/>
                </a:ext>
              </a:extLst>
            </p:cNvPr>
            <p:cNvCxnSpPr/>
            <p:nvPr/>
          </p:nvCxnSpPr>
          <p:spPr>
            <a:xfrm flipH="1">
              <a:off x="9952857" y="2404981"/>
              <a:ext cx="2" cy="41016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268C29F-742E-4568-98FF-AA658BBF50CA}"/>
                </a:ext>
              </a:extLst>
            </p:cNvPr>
            <p:cNvSpPr txBox="1"/>
            <p:nvPr/>
          </p:nvSpPr>
          <p:spPr>
            <a:xfrm>
              <a:off x="9613663" y="1709200"/>
              <a:ext cx="6783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04</a:t>
              </a:r>
              <a:endPara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B5CD0B9-332F-B742-B464-DA47D83B1B39}"/>
              </a:ext>
            </a:extLst>
          </p:cNvPr>
          <p:cNvGrpSpPr/>
          <p:nvPr/>
        </p:nvGrpSpPr>
        <p:grpSpPr>
          <a:xfrm>
            <a:off x="466040" y="290817"/>
            <a:ext cx="2399080" cy="879750"/>
            <a:chOff x="429464" y="278625"/>
            <a:chExt cx="2399080" cy="87975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768D654-B9DF-CF49-9BC9-0BF9CB794A3B}"/>
                </a:ext>
              </a:extLst>
            </p:cNvPr>
            <p:cNvGrpSpPr/>
            <p:nvPr/>
          </p:nvGrpSpPr>
          <p:grpSpPr>
            <a:xfrm>
              <a:off x="429464" y="278625"/>
              <a:ext cx="2399080" cy="879750"/>
              <a:chOff x="429464" y="278625"/>
              <a:chExt cx="2399080" cy="879750"/>
            </a:xfrm>
          </p:grpSpPr>
          <p:cxnSp>
            <p:nvCxnSpPr>
              <p:cNvPr id="46" name="직선 연결선 27">
                <a:extLst>
                  <a:ext uri="{FF2B5EF4-FFF2-40B4-BE49-F238E27FC236}">
                    <a16:creationId xmlns:a16="http://schemas.microsoft.com/office/drawing/2014/main" id="{299AC75C-8CB6-0D44-8A0F-EDA8F0CC60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464" y="278625"/>
                <a:ext cx="0" cy="879750"/>
              </a:xfrm>
              <a:prstGeom prst="line">
                <a:avLst/>
              </a:prstGeom>
              <a:ln w="76200">
                <a:solidFill>
                  <a:srgbClr val="A9D1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5D32CC9-22E4-E045-B0E8-08237145B9A6}"/>
                  </a:ext>
                </a:extLst>
              </p:cNvPr>
              <p:cNvSpPr txBox="1"/>
              <p:nvPr/>
            </p:nvSpPr>
            <p:spPr>
              <a:xfrm>
                <a:off x="643632" y="398797"/>
                <a:ext cx="2184912" cy="35798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ko-KR" altLang="en-US" sz="2800" b="1" spc="-300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</a:rPr>
                  <a:t>프로젝트 구조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7DD779A-5E9F-A947-9E42-F1729243297F}"/>
                  </a:ext>
                </a:extLst>
              </p:cNvPr>
              <p:cNvSpPr txBox="1"/>
              <p:nvPr/>
            </p:nvSpPr>
            <p:spPr>
              <a:xfrm>
                <a:off x="625488" y="953832"/>
                <a:ext cx="1373296" cy="204543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rtlCol="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ko-KR" altLang="en-US" sz="1600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Square Regular" panose="020B0600000101010101" pitchFamily="34" charset="-127"/>
                  <a:ea typeface="NanumSquare Regular" panose="020B0600000101010101" pitchFamily="34" charset="-127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0835313-8C4A-E34E-855F-385046496C72}"/>
                </a:ext>
              </a:extLst>
            </p:cNvPr>
            <p:cNvSpPr txBox="1"/>
            <p:nvPr/>
          </p:nvSpPr>
          <p:spPr>
            <a:xfrm>
              <a:off x="625488" y="806208"/>
              <a:ext cx="16417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:</a:t>
              </a:r>
              <a:r>
                <a:rPr kumimoji="1"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사용자</a:t>
              </a:r>
              <a:r>
                <a:rPr kumimoji="1" lang="en-US" altLang="ko-KR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</a:t>
              </a:r>
              <a:r>
                <a:rPr kumimoji="1" lang="ko-KR" altLang="en-US" sz="16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프로세스</a:t>
              </a:r>
            </a:p>
          </p:txBody>
        </p:sp>
      </p:grp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EB47B3CA-DA1A-084E-BF01-0C11833B7C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334158"/>
              </p:ext>
            </p:extLst>
          </p:nvPr>
        </p:nvGraphicFramePr>
        <p:xfrm>
          <a:off x="1423328" y="3678090"/>
          <a:ext cx="9575932" cy="2259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175243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8814</TotalTime>
  <Words>589</Words>
  <Application>Microsoft Macintosh PowerPoint</Application>
  <PresentationFormat>와이드스크린</PresentationFormat>
  <Paragraphs>233</Paragraphs>
  <Slides>31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나눔스퀘어</vt:lpstr>
      <vt:lpstr>Malgun Gothic</vt:lpstr>
      <vt:lpstr>Malgun Gothic</vt:lpstr>
      <vt:lpstr>NanumSquare</vt:lpstr>
      <vt:lpstr>NanumSquare ExtraBold</vt:lpstr>
      <vt:lpstr>NanumSquare Light</vt:lpstr>
      <vt:lpstr>NanumSquare Regular</vt:lpstr>
      <vt:lpstr>NanumSquareRound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김보민</dc:creator>
  <cp:keywords/>
  <dc:description/>
  <cp:lastModifiedBy>윤주미</cp:lastModifiedBy>
  <cp:revision>155</cp:revision>
  <dcterms:created xsi:type="dcterms:W3CDTF">2019-11-28T11:38:45Z</dcterms:created>
  <dcterms:modified xsi:type="dcterms:W3CDTF">2020-06-25T03:37:22Z</dcterms:modified>
  <cp:category/>
</cp:coreProperties>
</file>